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sldIdLst>
    <p:sldId id="293" r:id="rId5"/>
    <p:sldId id="257" r:id="rId6"/>
    <p:sldId id="282"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1" r:id="rId20"/>
    <p:sldId id="272" r:id="rId21"/>
    <p:sldId id="274" r:id="rId22"/>
    <p:sldId id="273" r:id="rId23"/>
    <p:sldId id="270" r:id="rId24"/>
    <p:sldId id="280" r:id="rId25"/>
    <p:sldId id="279" r:id="rId26"/>
    <p:sldId id="294" r:id="rId27"/>
    <p:sldId id="292" r:id="rId28"/>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1C1711-9C02-46C6-A61E-0178ED026DEF}" v="26" dt="2020-12-10T16:40:09.4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er Varwijk" userId="4ef1be2c-6897-4798-a5b9-cc2027b08ef2" providerId="ADAL" clId="{2C1C1711-9C02-46C6-A61E-0178ED026DEF}"/>
    <pc:docChg chg="undo custSel addSld delSld modSld sldOrd">
      <pc:chgData name="Ester Varwijk" userId="4ef1be2c-6897-4798-a5b9-cc2027b08ef2" providerId="ADAL" clId="{2C1C1711-9C02-46C6-A61E-0178ED026DEF}" dt="2020-12-10T16:40:14.064" v="1672" actId="1076"/>
      <pc:docMkLst>
        <pc:docMk/>
      </pc:docMkLst>
      <pc:sldChg chg="modSp del">
        <pc:chgData name="Ester Varwijk" userId="4ef1be2c-6897-4798-a5b9-cc2027b08ef2" providerId="ADAL" clId="{2C1C1711-9C02-46C6-A61E-0178ED026DEF}" dt="2020-12-10T16:07:29.175" v="925" actId="2696"/>
        <pc:sldMkLst>
          <pc:docMk/>
          <pc:sldMk cId="2143343867" sldId="256"/>
        </pc:sldMkLst>
        <pc:spChg chg="mod">
          <ac:chgData name="Ester Varwijk" userId="4ef1be2c-6897-4798-a5b9-cc2027b08ef2" providerId="ADAL" clId="{2C1C1711-9C02-46C6-A61E-0178ED026DEF}" dt="2020-12-10T11:31:36.821" v="212" actId="6549"/>
          <ac:spMkLst>
            <pc:docMk/>
            <pc:sldMk cId="2143343867" sldId="256"/>
            <ac:spMk id="2" creationId="{00000000-0000-0000-0000-000000000000}"/>
          </ac:spMkLst>
        </pc:spChg>
      </pc:sldChg>
      <pc:sldChg chg="modSp">
        <pc:chgData name="Ester Varwijk" userId="4ef1be2c-6897-4798-a5b9-cc2027b08ef2" providerId="ADAL" clId="{2C1C1711-9C02-46C6-A61E-0178ED026DEF}" dt="2020-12-10T16:08:18.909" v="930" actId="1076"/>
        <pc:sldMkLst>
          <pc:docMk/>
          <pc:sldMk cId="2201639134" sldId="257"/>
        </pc:sldMkLst>
        <pc:spChg chg="mod">
          <ac:chgData name="Ester Varwijk" userId="4ef1be2c-6897-4798-a5b9-cc2027b08ef2" providerId="ADAL" clId="{2C1C1711-9C02-46C6-A61E-0178ED026DEF}" dt="2020-12-10T16:08:16.608" v="929" actId="14100"/>
          <ac:spMkLst>
            <pc:docMk/>
            <pc:sldMk cId="2201639134" sldId="257"/>
            <ac:spMk id="5" creationId="{00000000-0000-0000-0000-000000000000}"/>
          </ac:spMkLst>
        </pc:spChg>
        <pc:picChg chg="mod">
          <ac:chgData name="Ester Varwijk" userId="4ef1be2c-6897-4798-a5b9-cc2027b08ef2" providerId="ADAL" clId="{2C1C1711-9C02-46C6-A61E-0178ED026DEF}" dt="2020-12-10T16:08:18.909" v="930" actId="1076"/>
          <ac:picMkLst>
            <pc:docMk/>
            <pc:sldMk cId="2201639134" sldId="257"/>
            <ac:picMk id="7" creationId="{00000000-0000-0000-0000-000000000000}"/>
          </ac:picMkLst>
        </pc:picChg>
      </pc:sldChg>
      <pc:sldChg chg="modSp">
        <pc:chgData name="Ester Varwijk" userId="4ef1be2c-6897-4798-a5b9-cc2027b08ef2" providerId="ADAL" clId="{2C1C1711-9C02-46C6-A61E-0178ED026DEF}" dt="2020-12-10T16:08:56.169" v="964" actId="20577"/>
        <pc:sldMkLst>
          <pc:docMk/>
          <pc:sldMk cId="2100597832" sldId="258"/>
        </pc:sldMkLst>
        <pc:spChg chg="mod">
          <ac:chgData name="Ester Varwijk" userId="4ef1be2c-6897-4798-a5b9-cc2027b08ef2" providerId="ADAL" clId="{2C1C1711-9C02-46C6-A61E-0178ED026DEF}" dt="2020-12-10T16:08:56.169" v="964" actId="20577"/>
          <ac:spMkLst>
            <pc:docMk/>
            <pc:sldMk cId="2100597832" sldId="258"/>
            <ac:spMk id="2" creationId="{00000000-0000-0000-0000-000000000000}"/>
          </ac:spMkLst>
        </pc:spChg>
      </pc:sldChg>
      <pc:sldChg chg="modSp">
        <pc:chgData name="Ester Varwijk" userId="4ef1be2c-6897-4798-a5b9-cc2027b08ef2" providerId="ADAL" clId="{2C1C1711-9C02-46C6-A61E-0178ED026DEF}" dt="2020-12-10T16:09:22.176" v="965" actId="14100"/>
        <pc:sldMkLst>
          <pc:docMk/>
          <pc:sldMk cId="2008996543" sldId="263"/>
        </pc:sldMkLst>
        <pc:spChg chg="mod">
          <ac:chgData name="Ester Varwijk" userId="4ef1be2c-6897-4798-a5b9-cc2027b08ef2" providerId="ADAL" clId="{2C1C1711-9C02-46C6-A61E-0178ED026DEF}" dt="2020-12-10T16:09:22.176" v="965" actId="14100"/>
          <ac:spMkLst>
            <pc:docMk/>
            <pc:sldMk cId="2008996543" sldId="263"/>
            <ac:spMk id="5" creationId="{00000000-0000-0000-0000-000000000000}"/>
          </ac:spMkLst>
        </pc:spChg>
      </pc:sldChg>
      <pc:sldChg chg="modSp">
        <pc:chgData name="Ester Varwijk" userId="4ef1be2c-6897-4798-a5b9-cc2027b08ef2" providerId="ADAL" clId="{2C1C1711-9C02-46C6-A61E-0178ED026DEF}" dt="2020-12-10T16:10:25.083" v="1020" actId="20577"/>
        <pc:sldMkLst>
          <pc:docMk/>
          <pc:sldMk cId="3848017481" sldId="266"/>
        </pc:sldMkLst>
        <pc:spChg chg="mod">
          <ac:chgData name="Ester Varwijk" userId="4ef1be2c-6897-4798-a5b9-cc2027b08ef2" providerId="ADAL" clId="{2C1C1711-9C02-46C6-A61E-0178ED026DEF}" dt="2020-12-10T16:10:25.083" v="1020" actId="20577"/>
          <ac:spMkLst>
            <pc:docMk/>
            <pc:sldMk cId="3848017481" sldId="266"/>
            <ac:spMk id="2" creationId="{00000000-0000-0000-0000-000000000000}"/>
          </ac:spMkLst>
        </pc:spChg>
        <pc:picChg chg="mod">
          <ac:chgData name="Ester Varwijk" userId="4ef1be2c-6897-4798-a5b9-cc2027b08ef2" providerId="ADAL" clId="{2C1C1711-9C02-46C6-A61E-0178ED026DEF}" dt="2020-12-10T16:09:59.201" v="971" actId="14100"/>
          <ac:picMkLst>
            <pc:docMk/>
            <pc:sldMk cId="3848017481" sldId="266"/>
            <ac:picMk id="4" creationId="{00000000-0000-0000-0000-000000000000}"/>
          </ac:picMkLst>
        </pc:picChg>
      </pc:sldChg>
      <pc:sldChg chg="modSp">
        <pc:chgData name="Ester Varwijk" userId="4ef1be2c-6897-4798-a5b9-cc2027b08ef2" providerId="ADAL" clId="{2C1C1711-9C02-46C6-A61E-0178ED026DEF}" dt="2020-12-10T11:38:56.613" v="485" actId="20577"/>
        <pc:sldMkLst>
          <pc:docMk/>
          <pc:sldMk cId="314115637" sldId="268"/>
        </pc:sldMkLst>
        <pc:spChg chg="mod">
          <ac:chgData name="Ester Varwijk" userId="4ef1be2c-6897-4798-a5b9-cc2027b08ef2" providerId="ADAL" clId="{2C1C1711-9C02-46C6-A61E-0178ED026DEF}" dt="2020-12-10T11:38:56.613" v="485" actId="20577"/>
          <ac:spMkLst>
            <pc:docMk/>
            <pc:sldMk cId="314115637" sldId="268"/>
            <ac:spMk id="3" creationId="{00000000-0000-0000-0000-000000000000}"/>
          </ac:spMkLst>
        </pc:spChg>
      </pc:sldChg>
      <pc:sldChg chg="modSp">
        <pc:chgData name="Ester Varwijk" userId="4ef1be2c-6897-4798-a5b9-cc2027b08ef2" providerId="ADAL" clId="{2C1C1711-9C02-46C6-A61E-0178ED026DEF}" dt="2020-12-10T11:37:43.314" v="457" actId="20577"/>
        <pc:sldMkLst>
          <pc:docMk/>
          <pc:sldMk cId="298190087" sldId="269"/>
        </pc:sldMkLst>
        <pc:spChg chg="mod">
          <ac:chgData name="Ester Varwijk" userId="4ef1be2c-6897-4798-a5b9-cc2027b08ef2" providerId="ADAL" clId="{2C1C1711-9C02-46C6-A61E-0178ED026DEF}" dt="2020-12-10T11:37:43.314" v="457" actId="20577"/>
          <ac:spMkLst>
            <pc:docMk/>
            <pc:sldMk cId="298190087" sldId="269"/>
            <ac:spMk id="3" creationId="{00000000-0000-0000-0000-000000000000}"/>
          </ac:spMkLst>
        </pc:spChg>
        <pc:picChg chg="mod">
          <ac:chgData name="Ester Varwijk" userId="4ef1be2c-6897-4798-a5b9-cc2027b08ef2" providerId="ADAL" clId="{2C1C1711-9C02-46C6-A61E-0178ED026DEF}" dt="2020-12-10T11:37:20.972" v="439" actId="1076"/>
          <ac:picMkLst>
            <pc:docMk/>
            <pc:sldMk cId="298190087" sldId="269"/>
            <ac:picMk id="9220" creationId="{00000000-0000-0000-0000-000000000000}"/>
          </ac:picMkLst>
        </pc:picChg>
      </pc:sldChg>
      <pc:sldChg chg="modSp">
        <pc:chgData name="Ester Varwijk" userId="4ef1be2c-6897-4798-a5b9-cc2027b08ef2" providerId="ADAL" clId="{2C1C1711-9C02-46C6-A61E-0178ED026DEF}" dt="2020-12-10T16:16:15.292" v="1480" actId="20577"/>
        <pc:sldMkLst>
          <pc:docMk/>
          <pc:sldMk cId="335448546" sldId="270"/>
        </pc:sldMkLst>
        <pc:spChg chg="mod">
          <ac:chgData name="Ester Varwijk" userId="4ef1be2c-6897-4798-a5b9-cc2027b08ef2" providerId="ADAL" clId="{2C1C1711-9C02-46C6-A61E-0178ED026DEF}" dt="2020-12-10T16:16:15.292" v="1480" actId="20577"/>
          <ac:spMkLst>
            <pc:docMk/>
            <pc:sldMk cId="335448546" sldId="270"/>
            <ac:spMk id="3" creationId="{00000000-0000-0000-0000-000000000000}"/>
          </ac:spMkLst>
        </pc:spChg>
        <pc:picChg chg="mod">
          <ac:chgData name="Ester Varwijk" userId="4ef1be2c-6897-4798-a5b9-cc2027b08ef2" providerId="ADAL" clId="{2C1C1711-9C02-46C6-A61E-0178ED026DEF}" dt="2020-12-10T11:39:32.536" v="529" actId="1076"/>
          <ac:picMkLst>
            <pc:docMk/>
            <pc:sldMk cId="335448546" sldId="270"/>
            <ac:picMk id="16386" creationId="{00000000-0000-0000-0000-000000000000}"/>
          </ac:picMkLst>
        </pc:picChg>
      </pc:sldChg>
      <pc:sldChg chg="modSp">
        <pc:chgData name="Ester Varwijk" userId="4ef1be2c-6897-4798-a5b9-cc2027b08ef2" providerId="ADAL" clId="{2C1C1711-9C02-46C6-A61E-0178ED026DEF}" dt="2020-12-10T11:38:01.913" v="469" actId="20577"/>
        <pc:sldMkLst>
          <pc:docMk/>
          <pc:sldMk cId="1918397203" sldId="271"/>
        </pc:sldMkLst>
        <pc:spChg chg="mod">
          <ac:chgData name="Ester Varwijk" userId="4ef1be2c-6897-4798-a5b9-cc2027b08ef2" providerId="ADAL" clId="{2C1C1711-9C02-46C6-A61E-0178ED026DEF}" dt="2020-12-10T11:38:01.913" v="469" actId="20577"/>
          <ac:spMkLst>
            <pc:docMk/>
            <pc:sldMk cId="1918397203" sldId="271"/>
            <ac:spMk id="3" creationId="{00000000-0000-0000-0000-000000000000}"/>
          </ac:spMkLst>
        </pc:spChg>
      </pc:sldChg>
      <pc:sldChg chg="modSp">
        <pc:chgData name="Ester Varwijk" userId="4ef1be2c-6897-4798-a5b9-cc2027b08ef2" providerId="ADAL" clId="{2C1C1711-9C02-46C6-A61E-0178ED026DEF}" dt="2020-12-10T16:15:57.046" v="1470" actId="20577"/>
        <pc:sldMkLst>
          <pc:docMk/>
          <pc:sldMk cId="1661965216" sldId="273"/>
        </pc:sldMkLst>
        <pc:spChg chg="mod">
          <ac:chgData name="Ester Varwijk" userId="4ef1be2c-6897-4798-a5b9-cc2027b08ef2" providerId="ADAL" clId="{2C1C1711-9C02-46C6-A61E-0178ED026DEF}" dt="2020-12-10T16:15:57.046" v="1470" actId="20577"/>
          <ac:spMkLst>
            <pc:docMk/>
            <pc:sldMk cId="1661965216" sldId="273"/>
            <ac:spMk id="2" creationId="{00000000-0000-0000-0000-000000000000}"/>
          </ac:spMkLst>
        </pc:spChg>
        <pc:spChg chg="mod">
          <ac:chgData name="Ester Varwijk" userId="4ef1be2c-6897-4798-a5b9-cc2027b08ef2" providerId="ADAL" clId="{2C1C1711-9C02-46C6-A61E-0178ED026DEF}" dt="2020-12-10T16:14:38.404" v="1403" actId="255"/>
          <ac:spMkLst>
            <pc:docMk/>
            <pc:sldMk cId="1661965216" sldId="273"/>
            <ac:spMk id="3" creationId="{00000000-0000-0000-0000-000000000000}"/>
          </ac:spMkLst>
        </pc:spChg>
        <pc:picChg chg="mod">
          <ac:chgData name="Ester Varwijk" userId="4ef1be2c-6897-4798-a5b9-cc2027b08ef2" providerId="ADAL" clId="{2C1C1711-9C02-46C6-A61E-0178ED026DEF}" dt="2020-12-10T16:12:10.486" v="1068" actId="1076"/>
          <ac:picMkLst>
            <pc:docMk/>
            <pc:sldMk cId="1661965216" sldId="273"/>
            <ac:picMk id="4" creationId="{00000000-0000-0000-0000-000000000000}"/>
          </ac:picMkLst>
        </pc:picChg>
      </pc:sldChg>
      <pc:sldChg chg="del">
        <pc:chgData name="Ester Varwijk" userId="4ef1be2c-6897-4798-a5b9-cc2027b08ef2" providerId="ADAL" clId="{2C1C1711-9C02-46C6-A61E-0178ED026DEF}" dt="2020-12-10T16:16:23.790" v="1481" actId="2696"/>
        <pc:sldMkLst>
          <pc:docMk/>
          <pc:sldMk cId="2230458778" sldId="275"/>
        </pc:sldMkLst>
      </pc:sldChg>
      <pc:sldChg chg="del">
        <pc:chgData name="Ester Varwijk" userId="4ef1be2c-6897-4798-a5b9-cc2027b08ef2" providerId="ADAL" clId="{2C1C1711-9C02-46C6-A61E-0178ED026DEF}" dt="2020-12-10T11:44:24.040" v="920" actId="2696"/>
        <pc:sldMkLst>
          <pc:docMk/>
          <pc:sldMk cId="1413391964" sldId="276"/>
        </pc:sldMkLst>
      </pc:sldChg>
      <pc:sldChg chg="del">
        <pc:chgData name="Ester Varwijk" userId="4ef1be2c-6897-4798-a5b9-cc2027b08ef2" providerId="ADAL" clId="{2C1C1711-9C02-46C6-A61E-0178ED026DEF}" dt="2020-12-10T11:44:19.973" v="918" actId="2696"/>
        <pc:sldMkLst>
          <pc:docMk/>
          <pc:sldMk cId="133644682" sldId="277"/>
        </pc:sldMkLst>
      </pc:sldChg>
      <pc:sldChg chg="del">
        <pc:chgData name="Ester Varwijk" userId="4ef1be2c-6897-4798-a5b9-cc2027b08ef2" providerId="ADAL" clId="{2C1C1711-9C02-46C6-A61E-0178ED026DEF}" dt="2020-12-10T11:43:42.915" v="884" actId="2696"/>
        <pc:sldMkLst>
          <pc:docMk/>
          <pc:sldMk cId="1145062337" sldId="278"/>
        </pc:sldMkLst>
      </pc:sldChg>
      <pc:sldChg chg="modSp">
        <pc:chgData name="Ester Varwijk" userId="4ef1be2c-6897-4798-a5b9-cc2027b08ef2" providerId="ADAL" clId="{2C1C1711-9C02-46C6-A61E-0178ED026DEF}" dt="2020-12-10T16:40:14.064" v="1672" actId="1076"/>
        <pc:sldMkLst>
          <pc:docMk/>
          <pc:sldMk cId="1280644071" sldId="279"/>
        </pc:sldMkLst>
        <pc:spChg chg="mod">
          <ac:chgData name="Ester Varwijk" userId="4ef1be2c-6897-4798-a5b9-cc2027b08ef2" providerId="ADAL" clId="{2C1C1711-9C02-46C6-A61E-0178ED026DEF}" dt="2020-12-10T16:40:09.399" v="1671" actId="20577"/>
          <ac:spMkLst>
            <pc:docMk/>
            <pc:sldMk cId="1280644071" sldId="279"/>
            <ac:spMk id="3" creationId="{00000000-0000-0000-0000-000000000000}"/>
          </ac:spMkLst>
        </pc:spChg>
        <pc:picChg chg="mod">
          <ac:chgData name="Ester Varwijk" userId="4ef1be2c-6897-4798-a5b9-cc2027b08ef2" providerId="ADAL" clId="{2C1C1711-9C02-46C6-A61E-0178ED026DEF}" dt="2020-12-10T16:40:14.064" v="1672" actId="1076"/>
          <ac:picMkLst>
            <pc:docMk/>
            <pc:sldMk cId="1280644071" sldId="279"/>
            <ac:picMk id="4" creationId="{00000000-0000-0000-0000-000000000000}"/>
          </ac:picMkLst>
        </pc:picChg>
      </pc:sldChg>
      <pc:sldChg chg="modSp">
        <pc:chgData name="Ester Varwijk" userId="4ef1be2c-6897-4798-a5b9-cc2027b08ef2" providerId="ADAL" clId="{2C1C1711-9C02-46C6-A61E-0178ED026DEF}" dt="2020-12-10T16:38:13.349" v="1650" actId="255"/>
        <pc:sldMkLst>
          <pc:docMk/>
          <pc:sldMk cId="1420022909" sldId="280"/>
        </pc:sldMkLst>
        <pc:spChg chg="mod">
          <ac:chgData name="Ester Varwijk" userId="4ef1be2c-6897-4798-a5b9-cc2027b08ef2" providerId="ADAL" clId="{2C1C1711-9C02-46C6-A61E-0178ED026DEF}" dt="2020-12-10T16:38:13.349" v="1650" actId="255"/>
          <ac:spMkLst>
            <pc:docMk/>
            <pc:sldMk cId="1420022909" sldId="280"/>
            <ac:spMk id="3" creationId="{00000000-0000-0000-0000-000000000000}"/>
          </ac:spMkLst>
        </pc:spChg>
        <pc:picChg chg="mod">
          <ac:chgData name="Ester Varwijk" userId="4ef1be2c-6897-4798-a5b9-cc2027b08ef2" providerId="ADAL" clId="{2C1C1711-9C02-46C6-A61E-0178ED026DEF}" dt="2020-12-10T11:42:25.561" v="751" actId="1076"/>
          <ac:picMkLst>
            <pc:docMk/>
            <pc:sldMk cId="1420022909" sldId="280"/>
            <ac:picMk id="8" creationId="{00000000-0000-0000-0000-000000000000}"/>
          </ac:picMkLst>
        </pc:picChg>
        <pc:picChg chg="mod">
          <ac:chgData name="Ester Varwijk" userId="4ef1be2c-6897-4798-a5b9-cc2027b08ef2" providerId="ADAL" clId="{2C1C1711-9C02-46C6-A61E-0178ED026DEF}" dt="2020-12-10T11:42:28.653" v="752" actId="1076"/>
          <ac:picMkLst>
            <pc:docMk/>
            <pc:sldMk cId="1420022909" sldId="280"/>
            <ac:picMk id="15362" creationId="{00000000-0000-0000-0000-000000000000}"/>
          </ac:picMkLst>
        </pc:picChg>
      </pc:sldChg>
      <pc:sldChg chg="del">
        <pc:chgData name="Ester Varwijk" userId="4ef1be2c-6897-4798-a5b9-cc2027b08ef2" providerId="ADAL" clId="{2C1C1711-9C02-46C6-A61E-0178ED026DEF}" dt="2020-12-10T11:44:23.383" v="919" actId="2696"/>
        <pc:sldMkLst>
          <pc:docMk/>
          <pc:sldMk cId="4192282355" sldId="281"/>
        </pc:sldMkLst>
      </pc:sldChg>
      <pc:sldChg chg="ord">
        <pc:chgData name="Ester Varwijk" userId="4ef1be2c-6897-4798-a5b9-cc2027b08ef2" providerId="ADAL" clId="{2C1C1711-9C02-46C6-A61E-0178ED026DEF}" dt="2020-12-10T16:36:47.670" v="1622"/>
        <pc:sldMkLst>
          <pc:docMk/>
          <pc:sldMk cId="3300354856" sldId="282"/>
        </pc:sldMkLst>
      </pc:sldChg>
      <pc:sldChg chg="del">
        <pc:chgData name="Ester Varwijk" userId="4ef1be2c-6897-4798-a5b9-cc2027b08ef2" providerId="ADAL" clId="{2C1C1711-9C02-46C6-A61E-0178ED026DEF}" dt="2020-12-10T16:16:45.734" v="1483" actId="2696"/>
        <pc:sldMkLst>
          <pc:docMk/>
          <pc:sldMk cId="2077482879" sldId="284"/>
        </pc:sldMkLst>
      </pc:sldChg>
      <pc:sldChg chg="del">
        <pc:chgData name="Ester Varwijk" userId="4ef1be2c-6897-4798-a5b9-cc2027b08ef2" providerId="ADAL" clId="{2C1C1711-9C02-46C6-A61E-0178ED026DEF}" dt="2020-12-10T11:45:06.489" v="922" actId="2696"/>
        <pc:sldMkLst>
          <pc:docMk/>
          <pc:sldMk cId="1021326121" sldId="285"/>
        </pc:sldMkLst>
      </pc:sldChg>
      <pc:sldChg chg="del">
        <pc:chgData name="Ester Varwijk" userId="4ef1be2c-6897-4798-a5b9-cc2027b08ef2" providerId="ADAL" clId="{2C1C1711-9C02-46C6-A61E-0178ED026DEF}" dt="2020-12-10T11:44:31.279" v="921" actId="2696"/>
        <pc:sldMkLst>
          <pc:docMk/>
          <pc:sldMk cId="3846211881" sldId="286"/>
        </pc:sldMkLst>
      </pc:sldChg>
      <pc:sldChg chg="del">
        <pc:chgData name="Ester Varwijk" userId="4ef1be2c-6897-4798-a5b9-cc2027b08ef2" providerId="ADAL" clId="{2C1C1711-9C02-46C6-A61E-0178ED026DEF}" dt="2020-12-10T11:45:14.966" v="924" actId="2696"/>
        <pc:sldMkLst>
          <pc:docMk/>
          <pc:sldMk cId="3633915046" sldId="287"/>
        </pc:sldMkLst>
      </pc:sldChg>
      <pc:sldChg chg="del">
        <pc:chgData name="Ester Varwijk" userId="4ef1be2c-6897-4798-a5b9-cc2027b08ef2" providerId="ADAL" clId="{2C1C1711-9C02-46C6-A61E-0178ED026DEF}" dt="2020-12-10T16:16:26.375" v="1482" actId="2696"/>
        <pc:sldMkLst>
          <pc:docMk/>
          <pc:sldMk cId="1738664790" sldId="290"/>
        </pc:sldMkLst>
      </pc:sldChg>
      <pc:sldChg chg="del">
        <pc:chgData name="Ester Varwijk" userId="4ef1be2c-6897-4798-a5b9-cc2027b08ef2" providerId="ADAL" clId="{2C1C1711-9C02-46C6-A61E-0178ED026DEF}" dt="2020-12-10T11:45:08.755" v="923" actId="2696"/>
        <pc:sldMkLst>
          <pc:docMk/>
          <pc:sldMk cId="1906962506" sldId="291"/>
        </pc:sldMkLst>
      </pc:sldChg>
      <pc:sldChg chg="modSp">
        <pc:chgData name="Ester Varwijk" userId="4ef1be2c-6897-4798-a5b9-cc2027b08ef2" providerId="ADAL" clId="{2C1C1711-9C02-46C6-A61E-0178ED026DEF}" dt="2020-12-10T16:17:56.913" v="1615" actId="20577"/>
        <pc:sldMkLst>
          <pc:docMk/>
          <pc:sldMk cId="155950439" sldId="292"/>
        </pc:sldMkLst>
        <pc:spChg chg="mod">
          <ac:chgData name="Ester Varwijk" userId="4ef1be2c-6897-4798-a5b9-cc2027b08ef2" providerId="ADAL" clId="{2C1C1711-9C02-46C6-A61E-0178ED026DEF}" dt="2020-12-10T16:17:56.913" v="1615" actId="20577"/>
          <ac:spMkLst>
            <pc:docMk/>
            <pc:sldMk cId="155950439" sldId="292"/>
            <ac:spMk id="2" creationId="{00000000-0000-0000-0000-000000000000}"/>
          </ac:spMkLst>
        </pc:spChg>
      </pc:sldChg>
      <pc:sldChg chg="modSp add">
        <pc:chgData name="Ester Varwijk" userId="4ef1be2c-6897-4798-a5b9-cc2027b08ef2" providerId="ADAL" clId="{2C1C1711-9C02-46C6-A61E-0178ED026DEF}" dt="2020-12-10T11:31:54.077" v="216" actId="27636"/>
        <pc:sldMkLst>
          <pc:docMk/>
          <pc:sldMk cId="3673618594" sldId="293"/>
        </pc:sldMkLst>
        <pc:spChg chg="mod">
          <ac:chgData name="Ester Varwijk" userId="4ef1be2c-6897-4798-a5b9-cc2027b08ef2" providerId="ADAL" clId="{2C1C1711-9C02-46C6-A61E-0178ED026DEF}" dt="2020-12-10T11:31:54.077" v="216" actId="27636"/>
          <ac:spMkLst>
            <pc:docMk/>
            <pc:sldMk cId="3673618594" sldId="293"/>
            <ac:spMk id="2" creationId="{00000000-0000-0000-0000-000000000000}"/>
          </ac:spMkLst>
        </pc:spChg>
      </pc:sldChg>
      <pc:sldChg chg="add">
        <pc:chgData name="Ester Varwijk" userId="4ef1be2c-6897-4798-a5b9-cc2027b08ef2" providerId="ADAL" clId="{2C1C1711-9C02-46C6-A61E-0178ED026DEF}" dt="2020-12-10T16:39:10.300" v="1651"/>
        <pc:sldMkLst>
          <pc:docMk/>
          <pc:sldMk cId="4276160110" sldId="294"/>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770019D-BC8D-474F-A1C3-A022DFD90040}" type="datetimeFigureOut">
              <a:rPr lang="nl-NL" smtClean="0"/>
              <a:t>10-12-2020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0EBA84-A3DF-40CC-976B-73539E1A4F9C}" type="slidenum">
              <a:rPr lang="nl-NL" smtClean="0"/>
              <a:t>‹nr.›</a:t>
            </a:fld>
            <a:endParaRPr lang="nl-NL"/>
          </a:p>
        </p:txBody>
      </p:sp>
    </p:spTree>
    <p:extLst>
      <p:ext uri="{BB962C8B-B14F-4D97-AF65-F5344CB8AC3E}">
        <p14:creationId xmlns:p14="http://schemas.microsoft.com/office/powerpoint/2010/main" val="1548069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770019D-BC8D-474F-A1C3-A022DFD90040}" type="datetimeFigureOut">
              <a:rPr lang="nl-NL" smtClean="0"/>
              <a:t>10-12-2020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0EBA84-A3DF-40CC-976B-73539E1A4F9C}" type="slidenum">
              <a:rPr lang="nl-NL" smtClean="0"/>
              <a:t>‹nr.›</a:t>
            </a:fld>
            <a:endParaRPr lang="nl-NL"/>
          </a:p>
        </p:txBody>
      </p:sp>
    </p:spTree>
    <p:extLst>
      <p:ext uri="{BB962C8B-B14F-4D97-AF65-F5344CB8AC3E}">
        <p14:creationId xmlns:p14="http://schemas.microsoft.com/office/powerpoint/2010/main" val="131190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770019D-BC8D-474F-A1C3-A022DFD90040}" type="datetimeFigureOut">
              <a:rPr lang="nl-NL" smtClean="0"/>
              <a:t>10-12-2020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0EBA84-A3DF-40CC-976B-73539E1A4F9C}" type="slidenum">
              <a:rPr lang="nl-NL" smtClean="0"/>
              <a:t>‹nr.›</a:t>
            </a:fld>
            <a:endParaRPr lang="nl-NL"/>
          </a:p>
        </p:txBody>
      </p:sp>
    </p:spTree>
    <p:extLst>
      <p:ext uri="{BB962C8B-B14F-4D97-AF65-F5344CB8AC3E}">
        <p14:creationId xmlns:p14="http://schemas.microsoft.com/office/powerpoint/2010/main" val="29440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770019D-BC8D-474F-A1C3-A022DFD90040}" type="datetimeFigureOut">
              <a:rPr lang="nl-NL" smtClean="0"/>
              <a:t>10-12-2020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0EBA84-A3DF-40CC-976B-73539E1A4F9C}" type="slidenum">
              <a:rPr lang="nl-NL" smtClean="0"/>
              <a:t>‹nr.›</a:t>
            </a:fld>
            <a:endParaRPr lang="nl-NL"/>
          </a:p>
        </p:txBody>
      </p:sp>
    </p:spTree>
    <p:extLst>
      <p:ext uri="{BB962C8B-B14F-4D97-AF65-F5344CB8AC3E}">
        <p14:creationId xmlns:p14="http://schemas.microsoft.com/office/powerpoint/2010/main" val="1640869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0770019D-BC8D-474F-A1C3-A022DFD90040}" type="datetimeFigureOut">
              <a:rPr lang="nl-NL" smtClean="0"/>
              <a:t>10-12-2020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00EBA84-A3DF-40CC-976B-73539E1A4F9C}" type="slidenum">
              <a:rPr lang="nl-NL" smtClean="0"/>
              <a:t>‹nr.›</a:t>
            </a:fld>
            <a:endParaRPr lang="nl-NL"/>
          </a:p>
        </p:txBody>
      </p:sp>
    </p:spTree>
    <p:extLst>
      <p:ext uri="{BB962C8B-B14F-4D97-AF65-F5344CB8AC3E}">
        <p14:creationId xmlns:p14="http://schemas.microsoft.com/office/powerpoint/2010/main" val="1260307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770019D-BC8D-474F-A1C3-A022DFD90040}" type="datetimeFigureOut">
              <a:rPr lang="nl-NL" smtClean="0"/>
              <a:t>10-12-2020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00EBA84-A3DF-40CC-976B-73539E1A4F9C}" type="slidenum">
              <a:rPr lang="nl-NL" smtClean="0"/>
              <a:t>‹nr.›</a:t>
            </a:fld>
            <a:endParaRPr lang="nl-NL"/>
          </a:p>
        </p:txBody>
      </p:sp>
    </p:spTree>
    <p:extLst>
      <p:ext uri="{BB962C8B-B14F-4D97-AF65-F5344CB8AC3E}">
        <p14:creationId xmlns:p14="http://schemas.microsoft.com/office/powerpoint/2010/main" val="349964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770019D-BC8D-474F-A1C3-A022DFD90040}" type="datetimeFigureOut">
              <a:rPr lang="nl-NL" smtClean="0"/>
              <a:t>10-12-2020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00EBA84-A3DF-40CC-976B-73539E1A4F9C}" type="slidenum">
              <a:rPr lang="nl-NL" smtClean="0"/>
              <a:t>‹nr.›</a:t>
            </a:fld>
            <a:endParaRPr lang="nl-NL"/>
          </a:p>
        </p:txBody>
      </p:sp>
    </p:spTree>
    <p:extLst>
      <p:ext uri="{BB962C8B-B14F-4D97-AF65-F5344CB8AC3E}">
        <p14:creationId xmlns:p14="http://schemas.microsoft.com/office/powerpoint/2010/main" val="1351001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770019D-BC8D-474F-A1C3-A022DFD90040}" type="datetimeFigureOut">
              <a:rPr lang="nl-NL" smtClean="0"/>
              <a:t>10-12-2020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00EBA84-A3DF-40CC-976B-73539E1A4F9C}" type="slidenum">
              <a:rPr lang="nl-NL" smtClean="0"/>
              <a:t>‹nr.›</a:t>
            </a:fld>
            <a:endParaRPr lang="nl-NL"/>
          </a:p>
        </p:txBody>
      </p:sp>
    </p:spTree>
    <p:extLst>
      <p:ext uri="{BB962C8B-B14F-4D97-AF65-F5344CB8AC3E}">
        <p14:creationId xmlns:p14="http://schemas.microsoft.com/office/powerpoint/2010/main" val="3033094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770019D-BC8D-474F-A1C3-A022DFD90040}" type="datetimeFigureOut">
              <a:rPr lang="nl-NL" smtClean="0"/>
              <a:t>10-12-2020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00EBA84-A3DF-40CC-976B-73539E1A4F9C}" type="slidenum">
              <a:rPr lang="nl-NL" smtClean="0"/>
              <a:t>‹nr.›</a:t>
            </a:fld>
            <a:endParaRPr lang="nl-NL"/>
          </a:p>
        </p:txBody>
      </p:sp>
    </p:spTree>
    <p:extLst>
      <p:ext uri="{BB962C8B-B14F-4D97-AF65-F5344CB8AC3E}">
        <p14:creationId xmlns:p14="http://schemas.microsoft.com/office/powerpoint/2010/main" val="86568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770019D-BC8D-474F-A1C3-A022DFD90040}" type="datetimeFigureOut">
              <a:rPr lang="nl-NL" smtClean="0"/>
              <a:t>10-12-2020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00EBA84-A3DF-40CC-976B-73539E1A4F9C}" type="slidenum">
              <a:rPr lang="nl-NL" smtClean="0"/>
              <a:t>‹nr.›</a:t>
            </a:fld>
            <a:endParaRPr lang="nl-NL"/>
          </a:p>
        </p:txBody>
      </p:sp>
    </p:spTree>
    <p:extLst>
      <p:ext uri="{BB962C8B-B14F-4D97-AF65-F5344CB8AC3E}">
        <p14:creationId xmlns:p14="http://schemas.microsoft.com/office/powerpoint/2010/main" val="1298746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0770019D-BC8D-474F-A1C3-A022DFD90040}" type="datetimeFigureOut">
              <a:rPr lang="nl-NL" smtClean="0"/>
              <a:t>10-12-2020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00EBA84-A3DF-40CC-976B-73539E1A4F9C}" type="slidenum">
              <a:rPr lang="nl-NL" smtClean="0"/>
              <a:t>‹nr.›</a:t>
            </a:fld>
            <a:endParaRPr lang="nl-NL"/>
          </a:p>
        </p:txBody>
      </p:sp>
    </p:spTree>
    <p:extLst>
      <p:ext uri="{BB962C8B-B14F-4D97-AF65-F5344CB8AC3E}">
        <p14:creationId xmlns:p14="http://schemas.microsoft.com/office/powerpoint/2010/main" val="628424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70019D-BC8D-474F-A1C3-A022DFD90040}" type="datetimeFigureOut">
              <a:rPr lang="nl-NL" smtClean="0"/>
              <a:t>10-12-2020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EBA84-A3DF-40CC-976B-73539E1A4F9C}" type="slidenum">
              <a:rPr lang="nl-NL" smtClean="0"/>
              <a:t>‹nr.›</a:t>
            </a:fld>
            <a:endParaRPr lang="nl-NL"/>
          </a:p>
        </p:txBody>
      </p:sp>
    </p:spTree>
    <p:extLst>
      <p:ext uri="{BB962C8B-B14F-4D97-AF65-F5344CB8AC3E}">
        <p14:creationId xmlns:p14="http://schemas.microsoft.com/office/powerpoint/2010/main" val="420302940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hartstichting.nl/hart-en-vaatziekten/behandelingen/dotter-en-stentbehandeling" TargetMode="Externa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s://www.hartstichting.nl/hart-en-vaatziekten/behandelingen/bypass-of-omleidingsoperatie"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fXQTeS8f9w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google.nl/url?sa=i&amp;rct=j&amp;q=&amp;esrc=s&amp;source=images&amp;cd=&amp;ved=&amp;url=https://www.curioctopus.nl/read/7759/de-manier-waarop-uw-vuist-iets-over-uw-persoonlijkheid-kan-onthullen&amp;psig=AOvVaw1LwpxK-li15dyijtsq-mAx&amp;ust=157380922128330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79512" y="3501008"/>
            <a:ext cx="7772400" cy="4536504"/>
          </a:xfrm>
        </p:spPr>
        <p:txBody>
          <a:bodyPr>
            <a:normAutofit/>
          </a:bodyPr>
          <a:lstStyle/>
          <a:p>
            <a:pPr lvl="0" algn="l">
              <a:spcBef>
                <a:spcPts val="0"/>
              </a:spcBef>
            </a:pPr>
            <a:r>
              <a:rPr lang="nl-NL" sz="3600" dirty="0"/>
              <a:t>Het Hart</a:t>
            </a:r>
            <a:br>
              <a:rPr lang="nl-NL" sz="3600" dirty="0"/>
            </a:br>
            <a:br>
              <a:rPr lang="nl-NL" sz="3600" dirty="0"/>
            </a:br>
            <a:r>
              <a:rPr lang="nl-NL" sz="1700" b="1" dirty="0">
                <a:solidFill>
                  <a:schemeClr val="bg1"/>
                </a:solidFill>
                <a:latin typeface="Candara"/>
                <a:ea typeface="+mn-ea"/>
                <a:cs typeface="+mn-cs"/>
              </a:rPr>
              <a:t>Deze </a:t>
            </a:r>
            <a:r>
              <a:rPr lang="nl-NL" sz="1700" b="1" dirty="0" err="1">
                <a:solidFill>
                  <a:schemeClr val="bg1"/>
                </a:solidFill>
                <a:latin typeface="Candara"/>
                <a:ea typeface="+mn-ea"/>
                <a:cs typeface="+mn-cs"/>
              </a:rPr>
              <a:t>powerpoint</a:t>
            </a:r>
            <a:r>
              <a:rPr lang="nl-NL" sz="1700" b="1" dirty="0">
                <a:solidFill>
                  <a:schemeClr val="bg1"/>
                </a:solidFill>
                <a:latin typeface="Candara"/>
                <a:ea typeface="+mn-ea"/>
                <a:cs typeface="+mn-cs"/>
              </a:rPr>
              <a:t> is gebruikt voor een gastles in november 2019 door verpleegkundige en praktijkopleider Jannie Elzinga  van de afdeling cardiologie.</a:t>
            </a:r>
            <a:br>
              <a:rPr lang="nl-NL" sz="1700" b="1" dirty="0">
                <a:solidFill>
                  <a:schemeClr val="bg1"/>
                </a:solidFill>
                <a:latin typeface="Candara"/>
                <a:ea typeface="+mn-ea"/>
                <a:cs typeface="+mn-cs"/>
              </a:rPr>
            </a:br>
            <a:r>
              <a:rPr lang="nl-NL" sz="1700" b="1" dirty="0">
                <a:solidFill>
                  <a:schemeClr val="bg1"/>
                </a:solidFill>
                <a:latin typeface="Candara"/>
                <a:ea typeface="+mn-ea"/>
                <a:cs typeface="+mn-cs"/>
              </a:rPr>
              <a:t>De inhoud is nu aangepast voor online les i.v.m. alle corona maatregelen.</a:t>
            </a:r>
            <a:br>
              <a:rPr lang="nl-NL" sz="1700" b="1" dirty="0">
                <a:solidFill>
                  <a:schemeClr val="bg1"/>
                </a:solidFill>
                <a:latin typeface="Candara"/>
                <a:ea typeface="+mn-ea"/>
                <a:cs typeface="+mn-cs"/>
              </a:rPr>
            </a:br>
            <a:br>
              <a:rPr lang="nl-NL" sz="1700" b="1" dirty="0">
                <a:solidFill>
                  <a:schemeClr val="bg1"/>
                </a:solidFill>
                <a:latin typeface="Candara"/>
                <a:ea typeface="+mn-ea"/>
                <a:cs typeface="+mn-cs"/>
              </a:rPr>
            </a:br>
            <a:r>
              <a:rPr lang="nl-NL" sz="1700" b="1" dirty="0">
                <a:solidFill>
                  <a:schemeClr val="bg1"/>
                </a:solidFill>
                <a:latin typeface="Candara"/>
                <a:ea typeface="+mn-ea"/>
                <a:cs typeface="+mn-cs"/>
              </a:rPr>
              <a:t>Versie december 2020</a:t>
            </a:r>
            <a:br>
              <a:rPr lang="nl-NL" sz="1700" dirty="0">
                <a:solidFill>
                  <a:prstClr val="black"/>
                </a:solidFill>
                <a:latin typeface="Candara"/>
                <a:ea typeface="+mn-ea"/>
                <a:cs typeface="+mn-cs"/>
              </a:rPr>
            </a:br>
            <a:br>
              <a:rPr lang="nl-NL" sz="3600" dirty="0"/>
            </a:br>
            <a:endParaRPr lang="nl-NL" sz="2400" dirty="0"/>
          </a:p>
        </p:txBody>
      </p:sp>
    </p:spTree>
    <p:extLst>
      <p:ext uri="{BB962C8B-B14F-4D97-AF65-F5344CB8AC3E}">
        <p14:creationId xmlns:p14="http://schemas.microsoft.com/office/powerpoint/2010/main" val="3673618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600" dirty="0"/>
              <a:t>Vraag 7:</a:t>
            </a:r>
            <a:br>
              <a:rPr lang="nl-NL" sz="3600" dirty="0"/>
            </a:br>
            <a:r>
              <a:rPr lang="nl-NL" sz="3600" dirty="0"/>
              <a:t>Welke soorten hartkleppen zijn er?</a:t>
            </a:r>
          </a:p>
        </p:txBody>
      </p:sp>
      <p:sp>
        <p:nvSpPr>
          <p:cNvPr id="3" name="Tijdelijke aanduiding voor inhoud 2"/>
          <p:cNvSpPr>
            <a:spLocks noGrp="1"/>
          </p:cNvSpPr>
          <p:nvPr>
            <p:ph idx="1"/>
          </p:nvPr>
        </p:nvSpPr>
        <p:spPr/>
        <p:txBody>
          <a:bodyPr>
            <a:normAutofit lnSpcReduction="10000"/>
          </a:bodyPr>
          <a:lstStyle/>
          <a:p>
            <a:r>
              <a:rPr lang="nl-NL" dirty="0"/>
              <a:t>2 </a:t>
            </a:r>
            <a:r>
              <a:rPr lang="nl-NL" dirty="0" err="1"/>
              <a:t>slibbig</a:t>
            </a:r>
            <a:r>
              <a:rPr lang="nl-NL" dirty="0"/>
              <a:t>: “parachute”</a:t>
            </a:r>
          </a:p>
          <a:p>
            <a:pPr marL="0" indent="0">
              <a:buNone/>
            </a:pPr>
            <a:endParaRPr lang="nl-NL" dirty="0"/>
          </a:p>
          <a:p>
            <a:pPr marL="0" indent="0">
              <a:buNone/>
            </a:pPr>
            <a:r>
              <a:rPr lang="nl-NL" dirty="0" err="1"/>
              <a:t>Mitralisklep</a:t>
            </a:r>
            <a:r>
              <a:rPr lang="nl-NL" dirty="0"/>
              <a:t>  </a:t>
            </a:r>
          </a:p>
          <a:p>
            <a:pPr marL="0" indent="0">
              <a:buNone/>
            </a:pPr>
            <a:r>
              <a:rPr lang="nl-NL" dirty="0" err="1"/>
              <a:t>Tricuspidalis</a:t>
            </a:r>
            <a:r>
              <a:rPr lang="nl-NL" dirty="0"/>
              <a:t> klep</a:t>
            </a:r>
          </a:p>
          <a:p>
            <a:endParaRPr lang="nl-NL" dirty="0"/>
          </a:p>
          <a:p>
            <a:r>
              <a:rPr lang="nl-NL" dirty="0"/>
              <a:t>3 </a:t>
            </a:r>
            <a:r>
              <a:rPr lang="nl-NL" dirty="0" err="1"/>
              <a:t>slibbig</a:t>
            </a:r>
            <a:r>
              <a:rPr lang="nl-NL" dirty="0"/>
              <a:t>: “</a:t>
            </a:r>
            <a:r>
              <a:rPr lang="nl-NL" dirty="0" err="1"/>
              <a:t>mercedeslogo</a:t>
            </a:r>
            <a:r>
              <a:rPr lang="nl-NL" dirty="0"/>
              <a:t>”</a:t>
            </a:r>
          </a:p>
          <a:p>
            <a:pPr marL="0" indent="0">
              <a:buNone/>
            </a:pPr>
            <a:r>
              <a:rPr lang="nl-NL" dirty="0"/>
              <a:t>Aorta klep</a:t>
            </a:r>
          </a:p>
          <a:p>
            <a:pPr marL="0" indent="0">
              <a:buNone/>
            </a:pPr>
            <a:r>
              <a:rPr lang="nl-NL" dirty="0" err="1"/>
              <a:t>Pulmonalisklep</a:t>
            </a:r>
            <a:endParaRPr lang="nl-NL" dirty="0"/>
          </a:p>
          <a:p>
            <a:pPr marL="0" indent="0">
              <a:buNone/>
            </a:pPr>
            <a:endParaRPr lang="nl-NL"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263774"/>
            <a:ext cx="3891831" cy="1908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Afbeelding 4" descr="hartkleppen_mercedes.gif"/>
          <p:cNvPicPr>
            <a:picLocks noChangeAspect="1"/>
          </p:cNvPicPr>
          <p:nvPr/>
        </p:nvPicPr>
        <p:blipFill>
          <a:blip r:embed="rId3" cstate="print"/>
          <a:stretch>
            <a:fillRect/>
          </a:stretch>
        </p:blipFill>
        <p:spPr>
          <a:xfrm>
            <a:off x="4644008" y="5085184"/>
            <a:ext cx="3965782" cy="1625970"/>
          </a:xfrm>
          <a:prstGeom prst="rect">
            <a:avLst/>
          </a:prstGeom>
        </p:spPr>
      </p:pic>
    </p:spTree>
    <p:extLst>
      <p:ext uri="{BB962C8B-B14F-4D97-AF65-F5344CB8AC3E}">
        <p14:creationId xmlns:p14="http://schemas.microsoft.com/office/powerpoint/2010/main" val="271898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122"/>
                                        </p:tgtEl>
                                        <p:attrNameLst>
                                          <p:attrName>style.visibility</p:attrName>
                                        </p:attrNameLst>
                                      </p:cBhvr>
                                      <p:to>
                                        <p:strVal val="visible"/>
                                      </p:to>
                                    </p:set>
                                    <p:animEffect transition="in" filter="fade">
                                      <p:cBhvr>
                                        <p:cTn id="49" dur="1000"/>
                                        <p:tgtEl>
                                          <p:spTgt spid="5122"/>
                                        </p:tgtEl>
                                      </p:cBhvr>
                                    </p:animEffect>
                                    <p:anim calcmode="lin" valueType="num">
                                      <p:cBhvr>
                                        <p:cTn id="50" dur="1000" fill="hold"/>
                                        <p:tgtEl>
                                          <p:spTgt spid="5122"/>
                                        </p:tgtEl>
                                        <p:attrNameLst>
                                          <p:attrName>ppt_x</p:attrName>
                                        </p:attrNameLst>
                                      </p:cBhvr>
                                      <p:tavLst>
                                        <p:tav tm="0">
                                          <p:val>
                                            <p:strVal val="#ppt_x"/>
                                          </p:val>
                                        </p:tav>
                                        <p:tav tm="100000">
                                          <p:val>
                                            <p:strVal val="#ppt_x"/>
                                          </p:val>
                                        </p:tav>
                                      </p:tavLst>
                                    </p:anim>
                                    <p:anim calcmode="lin" valueType="num">
                                      <p:cBhvr>
                                        <p:cTn id="51"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1000"/>
                                        <p:tgtEl>
                                          <p:spTgt spid="5"/>
                                        </p:tgtEl>
                                      </p:cBhvr>
                                    </p:animEffect>
                                    <p:anim calcmode="lin" valueType="num">
                                      <p:cBhvr>
                                        <p:cTn id="57" dur="1000" fill="hold"/>
                                        <p:tgtEl>
                                          <p:spTgt spid="5"/>
                                        </p:tgtEl>
                                        <p:attrNameLst>
                                          <p:attrName>ppt_x</p:attrName>
                                        </p:attrNameLst>
                                      </p:cBhvr>
                                      <p:tavLst>
                                        <p:tav tm="0">
                                          <p:val>
                                            <p:strVal val="#ppt_x"/>
                                          </p:val>
                                        </p:tav>
                                        <p:tav tm="100000">
                                          <p:val>
                                            <p:strVal val="#ppt_x"/>
                                          </p:val>
                                        </p:tav>
                                      </p:tavLst>
                                    </p:anim>
                                    <p:anim calcmode="lin" valueType="num">
                                      <p:cBhvr>
                                        <p:cTn id="5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600" dirty="0"/>
              <a:t>Vraag 8:</a:t>
            </a:r>
            <a:br>
              <a:rPr lang="nl-NL" sz="3600" dirty="0"/>
            </a:br>
            <a:r>
              <a:rPr lang="nl-NL" sz="3600" dirty="0"/>
              <a:t>Wat is bloeddruk en hoe ontstaat het?</a:t>
            </a:r>
          </a:p>
        </p:txBody>
      </p:sp>
      <p:sp>
        <p:nvSpPr>
          <p:cNvPr id="3" name="Tijdelijke aanduiding voor inhoud 2"/>
          <p:cNvSpPr>
            <a:spLocks noGrp="1"/>
          </p:cNvSpPr>
          <p:nvPr>
            <p:ph idx="1"/>
          </p:nvPr>
        </p:nvSpPr>
        <p:spPr/>
        <p:txBody>
          <a:bodyPr/>
          <a:lstStyle/>
          <a:p>
            <a:pPr marL="320040" lvl="0" indent="-320040">
              <a:spcBef>
                <a:spcPts val="700"/>
              </a:spcBef>
              <a:buClr>
                <a:srgbClr val="009DD9"/>
              </a:buClr>
              <a:buSzPct val="60000"/>
              <a:buFont typeface="Wingdings"/>
              <a:buChar char=""/>
            </a:pPr>
            <a:r>
              <a:rPr lang="nl-NL" sz="2900" dirty="0">
                <a:solidFill>
                  <a:prstClr val="black"/>
                </a:solidFill>
                <a:latin typeface="Tw Cen MT"/>
              </a:rPr>
              <a:t>Vloeistofdruk in de slagaders:</a:t>
            </a:r>
          </a:p>
          <a:p>
            <a:pPr marL="320040" lvl="0" indent="-320040">
              <a:spcBef>
                <a:spcPts val="700"/>
              </a:spcBef>
              <a:buClr>
                <a:srgbClr val="009DD9"/>
              </a:buClr>
              <a:buSzPct val="60000"/>
              <a:buFont typeface="Wingdings"/>
              <a:buChar char=""/>
            </a:pPr>
            <a:endParaRPr lang="nl-NL" sz="2900" dirty="0">
              <a:solidFill>
                <a:prstClr val="black"/>
              </a:solidFill>
              <a:latin typeface="Tw Cen MT"/>
            </a:endParaRPr>
          </a:p>
          <a:p>
            <a:pPr marL="365760" lvl="1" indent="0">
              <a:spcBef>
                <a:spcPts val="550"/>
              </a:spcBef>
              <a:buClr>
                <a:srgbClr val="0F6FC6"/>
              </a:buClr>
              <a:buSzPct val="70000"/>
              <a:buNone/>
            </a:pPr>
            <a:r>
              <a:rPr lang="nl-NL" sz="2600" dirty="0">
                <a:solidFill>
                  <a:prstClr val="black"/>
                </a:solidFill>
                <a:latin typeface="Tw Cen MT"/>
              </a:rPr>
              <a:t>Systolische druk (bovendruk): </a:t>
            </a:r>
          </a:p>
          <a:p>
            <a:pPr marL="822960" lvl="1" indent="-457200">
              <a:spcBef>
                <a:spcPts val="550"/>
              </a:spcBef>
              <a:buClr>
                <a:srgbClr val="0F6FC6"/>
              </a:buClr>
              <a:buSzPct val="70000"/>
              <a:buFont typeface="Wingdings" panose="05000000000000000000" pitchFamily="2" charset="2"/>
              <a:buChar char="Ø"/>
            </a:pPr>
            <a:r>
              <a:rPr lang="nl-NL" sz="2600" dirty="0">
                <a:solidFill>
                  <a:prstClr val="black"/>
                </a:solidFill>
                <a:latin typeface="Tw Cen MT"/>
              </a:rPr>
              <a:t>maximale druk in aorta tijdens samentrekken van linkerkamer</a:t>
            </a:r>
          </a:p>
          <a:p>
            <a:pPr marL="365760" lvl="1" indent="0">
              <a:spcBef>
                <a:spcPts val="550"/>
              </a:spcBef>
              <a:buClr>
                <a:srgbClr val="0F6FC6"/>
              </a:buClr>
              <a:buSzPct val="70000"/>
              <a:buNone/>
            </a:pPr>
            <a:r>
              <a:rPr lang="nl-NL" sz="2600" dirty="0">
                <a:solidFill>
                  <a:prstClr val="black"/>
                </a:solidFill>
                <a:latin typeface="Tw Cen MT"/>
              </a:rPr>
              <a:t>Diastolische druk (onderdruk): </a:t>
            </a:r>
          </a:p>
          <a:p>
            <a:pPr marL="822960" lvl="1" indent="-457200">
              <a:spcBef>
                <a:spcPts val="550"/>
              </a:spcBef>
              <a:buClr>
                <a:srgbClr val="0F6FC6"/>
              </a:buClr>
              <a:buSzPct val="70000"/>
              <a:buFont typeface="Wingdings" panose="05000000000000000000" pitchFamily="2" charset="2"/>
              <a:buChar char="Ø"/>
            </a:pPr>
            <a:r>
              <a:rPr lang="nl-NL" sz="2600" dirty="0">
                <a:solidFill>
                  <a:prstClr val="black"/>
                </a:solidFill>
                <a:latin typeface="Tw Cen MT"/>
              </a:rPr>
              <a:t>minimum van druk tussen twee samentrekkingen (rustfase van het hart) </a:t>
            </a:r>
          </a:p>
          <a:p>
            <a:pPr marL="640080" lvl="1" indent="-274320">
              <a:spcBef>
                <a:spcPts val="550"/>
              </a:spcBef>
              <a:buClr>
                <a:srgbClr val="0F6FC6"/>
              </a:buClr>
              <a:buSzPct val="70000"/>
              <a:buFont typeface="Wingdings 2"/>
              <a:buChar char=""/>
            </a:pPr>
            <a:endParaRPr lang="nl-NL" sz="2600" dirty="0">
              <a:solidFill>
                <a:prstClr val="black"/>
              </a:solidFill>
              <a:latin typeface="Tw Cen MT"/>
            </a:endParaRPr>
          </a:p>
          <a:p>
            <a:endParaRPr lang="nl-NL" dirty="0"/>
          </a:p>
        </p:txBody>
      </p:sp>
    </p:spTree>
    <p:extLst>
      <p:ext uri="{BB962C8B-B14F-4D97-AF65-F5344CB8AC3E}">
        <p14:creationId xmlns:p14="http://schemas.microsoft.com/office/powerpoint/2010/main" val="357727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0" dur="500"/>
                                        <p:tgtEl>
                                          <p:spTgt spid="3">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3" dur="500"/>
                                        <p:tgtEl>
                                          <p:spTgt spid="3">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6" dur="500"/>
                                        <p:tgtEl>
                                          <p:spTgt spid="3">
                                            <p:txEl>
                                              <p:pRg st="4" end="4"/>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4834880" cy="3802434"/>
          </a:xfrm>
        </p:spPr>
        <p:txBody>
          <a:bodyPr>
            <a:noAutofit/>
          </a:bodyPr>
          <a:lstStyle/>
          <a:p>
            <a:r>
              <a:rPr lang="nl-NL" sz="3600" dirty="0"/>
              <a:t>Wie meet er wel eens bloeddruk met de hand op de afdeling?</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2080" y="620688"/>
            <a:ext cx="3528392" cy="5828489"/>
          </a:xfrm>
        </p:spPr>
      </p:pic>
    </p:spTree>
    <p:extLst>
      <p:ext uri="{BB962C8B-B14F-4D97-AF65-F5344CB8AC3E}">
        <p14:creationId xmlns:p14="http://schemas.microsoft.com/office/powerpoint/2010/main" val="3848017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Vraag 8:</a:t>
            </a:r>
            <a:br>
              <a:rPr lang="nl-NL" dirty="0"/>
            </a:br>
            <a:r>
              <a:rPr lang="nl-NL" dirty="0"/>
              <a:t>Hoe komt het hart zelf aan zuurstof?</a:t>
            </a:r>
          </a:p>
        </p:txBody>
      </p:sp>
      <p:sp>
        <p:nvSpPr>
          <p:cNvPr id="3" name="Tijdelijke aanduiding voor inhoud 2"/>
          <p:cNvSpPr>
            <a:spLocks noGrp="1"/>
          </p:cNvSpPr>
          <p:nvPr>
            <p:ph idx="1"/>
          </p:nvPr>
        </p:nvSpPr>
        <p:spPr/>
        <p:txBody>
          <a:bodyPr/>
          <a:lstStyle/>
          <a:p>
            <a:endParaRPr lang="nl-NL" dirty="0"/>
          </a:p>
          <a:p>
            <a:r>
              <a:rPr lang="nl-NL" dirty="0"/>
              <a:t>Via de kransslagaders</a:t>
            </a:r>
          </a:p>
          <a:p>
            <a:endParaRPr lang="nl-NL" dirty="0"/>
          </a:p>
          <a:p>
            <a:endParaRPr lang="nl-NL"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0342" y="3212976"/>
            <a:ext cx="2857500" cy="2581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4619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wipe(down)">
                                      <p:cBhvr>
                                        <p:cTn id="11" dur="580">
                                          <p:stCondLst>
                                            <p:cond delay="0"/>
                                          </p:stCondLst>
                                        </p:cTn>
                                        <p:tgtEl>
                                          <p:spTgt spid="7171"/>
                                        </p:tgtEl>
                                      </p:cBhvr>
                                    </p:animEffect>
                                    <p:anim calcmode="lin" valueType="num">
                                      <p:cBhvr>
                                        <p:cTn id="12" dur="1822" tmFilter="0,0; 0.14,0.36; 0.43,0.73; 0.71,0.91; 1.0,1.0">
                                          <p:stCondLst>
                                            <p:cond delay="0"/>
                                          </p:stCondLst>
                                        </p:cTn>
                                        <p:tgtEl>
                                          <p:spTgt spid="717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17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17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17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171"/>
                                        </p:tgtEl>
                                        <p:attrNameLst>
                                          <p:attrName>ppt_y</p:attrName>
                                        </p:attrNameLst>
                                      </p:cBhvr>
                                      <p:tavLst>
                                        <p:tav tm="0" fmla="#ppt_y-sin(pi*$)/81">
                                          <p:val>
                                            <p:fltVal val="0"/>
                                          </p:val>
                                        </p:tav>
                                        <p:tav tm="100000">
                                          <p:val>
                                            <p:fltVal val="1"/>
                                          </p:val>
                                        </p:tav>
                                      </p:tavLst>
                                    </p:anim>
                                    <p:animScale>
                                      <p:cBhvr>
                                        <p:cTn id="17" dur="26">
                                          <p:stCondLst>
                                            <p:cond delay="650"/>
                                          </p:stCondLst>
                                        </p:cTn>
                                        <p:tgtEl>
                                          <p:spTgt spid="7171"/>
                                        </p:tgtEl>
                                      </p:cBhvr>
                                      <p:to x="100000" y="60000"/>
                                    </p:animScale>
                                    <p:animScale>
                                      <p:cBhvr>
                                        <p:cTn id="18" dur="166" decel="50000">
                                          <p:stCondLst>
                                            <p:cond delay="676"/>
                                          </p:stCondLst>
                                        </p:cTn>
                                        <p:tgtEl>
                                          <p:spTgt spid="7171"/>
                                        </p:tgtEl>
                                      </p:cBhvr>
                                      <p:to x="100000" y="100000"/>
                                    </p:animScale>
                                    <p:animScale>
                                      <p:cBhvr>
                                        <p:cTn id="19" dur="26">
                                          <p:stCondLst>
                                            <p:cond delay="1312"/>
                                          </p:stCondLst>
                                        </p:cTn>
                                        <p:tgtEl>
                                          <p:spTgt spid="7171"/>
                                        </p:tgtEl>
                                      </p:cBhvr>
                                      <p:to x="100000" y="80000"/>
                                    </p:animScale>
                                    <p:animScale>
                                      <p:cBhvr>
                                        <p:cTn id="20" dur="166" decel="50000">
                                          <p:stCondLst>
                                            <p:cond delay="1338"/>
                                          </p:stCondLst>
                                        </p:cTn>
                                        <p:tgtEl>
                                          <p:spTgt spid="7171"/>
                                        </p:tgtEl>
                                      </p:cBhvr>
                                      <p:to x="100000" y="100000"/>
                                    </p:animScale>
                                    <p:animScale>
                                      <p:cBhvr>
                                        <p:cTn id="21" dur="26">
                                          <p:stCondLst>
                                            <p:cond delay="1642"/>
                                          </p:stCondLst>
                                        </p:cTn>
                                        <p:tgtEl>
                                          <p:spTgt spid="7171"/>
                                        </p:tgtEl>
                                      </p:cBhvr>
                                      <p:to x="100000" y="90000"/>
                                    </p:animScale>
                                    <p:animScale>
                                      <p:cBhvr>
                                        <p:cTn id="22" dur="166" decel="50000">
                                          <p:stCondLst>
                                            <p:cond delay="1668"/>
                                          </p:stCondLst>
                                        </p:cTn>
                                        <p:tgtEl>
                                          <p:spTgt spid="7171"/>
                                        </p:tgtEl>
                                      </p:cBhvr>
                                      <p:to x="100000" y="100000"/>
                                    </p:animScale>
                                    <p:animScale>
                                      <p:cBhvr>
                                        <p:cTn id="23" dur="26">
                                          <p:stCondLst>
                                            <p:cond delay="1808"/>
                                          </p:stCondLst>
                                        </p:cTn>
                                        <p:tgtEl>
                                          <p:spTgt spid="7171"/>
                                        </p:tgtEl>
                                      </p:cBhvr>
                                      <p:to x="100000" y="95000"/>
                                    </p:animScale>
                                    <p:animScale>
                                      <p:cBhvr>
                                        <p:cTn id="24" dur="166" decel="50000">
                                          <p:stCondLst>
                                            <p:cond delay="1834"/>
                                          </p:stCondLst>
                                        </p:cTn>
                                        <p:tgtEl>
                                          <p:spTgt spid="717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zieke hart</a:t>
            </a:r>
          </a:p>
        </p:txBody>
      </p:sp>
      <p:sp>
        <p:nvSpPr>
          <p:cNvPr id="3" name="Tijdelijke aanduiding voor inhoud 2"/>
          <p:cNvSpPr>
            <a:spLocks noGrp="1"/>
          </p:cNvSpPr>
          <p:nvPr>
            <p:ph idx="1"/>
          </p:nvPr>
        </p:nvSpPr>
        <p:spPr/>
        <p:txBody>
          <a:bodyPr>
            <a:normAutofit fontScale="92500" lnSpcReduction="20000"/>
          </a:bodyPr>
          <a:lstStyle/>
          <a:p>
            <a:pPr marL="0" indent="0">
              <a:buNone/>
            </a:pPr>
            <a:r>
              <a:rPr lang="nl-NL" dirty="0"/>
              <a:t>Welke problemen kunnen voorkomen:</a:t>
            </a:r>
          </a:p>
          <a:p>
            <a:pPr marL="0" indent="0">
              <a:buNone/>
            </a:pPr>
            <a:endParaRPr lang="nl-NL" dirty="0"/>
          </a:p>
          <a:p>
            <a:r>
              <a:rPr lang="nl-NL" dirty="0"/>
              <a:t>Zieke kransslagaderen –  coronair lijden</a:t>
            </a:r>
          </a:p>
          <a:p>
            <a:r>
              <a:rPr lang="nl-NL" dirty="0"/>
              <a:t>Hartinfarct - myocardinfarct</a:t>
            </a:r>
          </a:p>
          <a:p>
            <a:r>
              <a:rPr lang="nl-NL" dirty="0"/>
              <a:t>Kleplijden</a:t>
            </a:r>
          </a:p>
          <a:p>
            <a:r>
              <a:rPr lang="nl-NL" dirty="0"/>
              <a:t>Ritmeproblemen</a:t>
            </a:r>
          </a:p>
          <a:p>
            <a:r>
              <a:rPr lang="nl-NL" dirty="0"/>
              <a:t>Aangeboren hartafwijkingen</a:t>
            </a:r>
          </a:p>
          <a:p>
            <a:r>
              <a:rPr lang="nl-NL" dirty="0"/>
              <a:t>Hartfalen – </a:t>
            </a:r>
            <a:r>
              <a:rPr lang="nl-NL" dirty="0" err="1"/>
              <a:t>decompensatio</a:t>
            </a:r>
            <a:r>
              <a:rPr lang="nl-NL" dirty="0"/>
              <a:t> cordis</a:t>
            </a:r>
          </a:p>
          <a:p>
            <a:r>
              <a:rPr lang="nl-NL" dirty="0"/>
              <a:t>Aorta afwijkingen</a:t>
            </a:r>
          </a:p>
          <a:p>
            <a:endParaRPr lang="nl-N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077072"/>
            <a:ext cx="2483346" cy="248334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411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Ziekten van de kransslagaders</a:t>
            </a:r>
          </a:p>
        </p:txBody>
      </p:sp>
      <p:sp>
        <p:nvSpPr>
          <p:cNvPr id="3" name="Tijdelijke aanduiding voor inhoud 2"/>
          <p:cNvSpPr>
            <a:spLocks noGrp="1"/>
          </p:cNvSpPr>
          <p:nvPr>
            <p:ph idx="1"/>
          </p:nvPr>
        </p:nvSpPr>
        <p:spPr>
          <a:xfrm>
            <a:off x="457200" y="1600200"/>
            <a:ext cx="8723312" cy="4525963"/>
          </a:xfrm>
        </p:spPr>
        <p:txBody>
          <a:bodyPr>
            <a:normAutofit/>
          </a:bodyPr>
          <a:lstStyle/>
          <a:p>
            <a:r>
              <a:rPr lang="nl-NL" dirty="0"/>
              <a:t>2 symptomen van coronair lijden:</a:t>
            </a:r>
          </a:p>
          <a:p>
            <a:pPr lvl="1"/>
            <a:r>
              <a:rPr lang="nl-NL" dirty="0">
                <a:solidFill>
                  <a:srgbClr val="FF0000"/>
                </a:solidFill>
              </a:rPr>
              <a:t>Angina pectoris=</a:t>
            </a:r>
            <a:endParaRPr lang="nl-NL" dirty="0"/>
          </a:p>
          <a:p>
            <a:pPr marL="457200" lvl="1" indent="0">
              <a:buNone/>
            </a:pPr>
            <a:r>
              <a:rPr lang="nl-NL" dirty="0"/>
              <a:t>pijn op de borst tgv </a:t>
            </a:r>
          </a:p>
          <a:p>
            <a:pPr marL="457200" lvl="1" indent="0">
              <a:buNone/>
            </a:pPr>
            <a:r>
              <a:rPr lang="nl-NL" dirty="0"/>
              <a:t>vernauwde coronair(en)</a:t>
            </a:r>
          </a:p>
          <a:p>
            <a:pPr lvl="1"/>
            <a:r>
              <a:rPr lang="nl-NL" dirty="0">
                <a:solidFill>
                  <a:srgbClr val="FF0000"/>
                </a:solidFill>
              </a:rPr>
              <a:t>Hartinfarct= </a:t>
            </a:r>
            <a:endParaRPr lang="nl-NL" dirty="0"/>
          </a:p>
          <a:p>
            <a:pPr marL="457200" lvl="1" indent="0">
              <a:buNone/>
            </a:pPr>
            <a:r>
              <a:rPr lang="nl-NL" dirty="0"/>
              <a:t>afgesloten coronair(en)</a:t>
            </a:r>
          </a:p>
          <a:p>
            <a:pPr marL="365760" lvl="1" indent="0">
              <a:buNone/>
            </a:pPr>
            <a:endParaRPr lang="nl-NL" dirty="0"/>
          </a:p>
          <a:p>
            <a:pPr marL="365760" lvl="1" indent="0">
              <a:buNone/>
            </a:pPr>
            <a:r>
              <a:rPr lang="nl-NL" dirty="0"/>
              <a:t> </a:t>
            </a:r>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084847"/>
            <a:ext cx="2194862" cy="317438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8190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Oorzaak ziekten van de kransslagaders</a:t>
            </a:r>
          </a:p>
        </p:txBody>
      </p:sp>
      <p:sp>
        <p:nvSpPr>
          <p:cNvPr id="3" name="Tijdelijke aanduiding voor inhoud 2"/>
          <p:cNvSpPr>
            <a:spLocks noGrp="1"/>
          </p:cNvSpPr>
          <p:nvPr>
            <p:ph idx="1"/>
          </p:nvPr>
        </p:nvSpPr>
        <p:spPr/>
        <p:txBody>
          <a:bodyPr/>
          <a:lstStyle/>
          <a:p>
            <a:pPr marL="457200" lvl="1" indent="0">
              <a:buNone/>
            </a:pPr>
            <a:r>
              <a:rPr lang="nl-NL" dirty="0">
                <a:solidFill>
                  <a:srgbClr val="FF0000"/>
                </a:solidFill>
              </a:rPr>
              <a:t>Atherosclerose = </a:t>
            </a:r>
            <a:endParaRPr lang="nl-NL" dirty="0"/>
          </a:p>
          <a:p>
            <a:pPr marL="457200" lvl="1" indent="0">
              <a:buNone/>
            </a:pPr>
            <a:r>
              <a:rPr lang="nl-NL" dirty="0"/>
              <a:t>Vetophoping in binnenbekleding van (krans)slagaders.</a:t>
            </a:r>
          </a:p>
          <a:p>
            <a:pPr lvl="2"/>
            <a:r>
              <a:rPr lang="nl-NL" dirty="0"/>
              <a:t>Risicofactoren zijn</a:t>
            </a:r>
          </a:p>
          <a:p>
            <a:pPr lvl="3"/>
            <a:r>
              <a:rPr lang="nl-NL" dirty="0"/>
              <a:t>roken, </a:t>
            </a:r>
          </a:p>
          <a:p>
            <a:pPr lvl="3"/>
            <a:r>
              <a:rPr lang="nl-NL" dirty="0"/>
              <a:t>hoge bloeddruk, </a:t>
            </a:r>
          </a:p>
          <a:p>
            <a:pPr lvl="3"/>
            <a:r>
              <a:rPr lang="nl-NL" dirty="0"/>
              <a:t>hoog cholesterol, </a:t>
            </a:r>
          </a:p>
          <a:p>
            <a:pPr lvl="3"/>
            <a:r>
              <a:rPr lang="nl-NL" dirty="0"/>
              <a:t>diabetes, </a:t>
            </a:r>
          </a:p>
          <a:p>
            <a:pPr lvl="3"/>
            <a:r>
              <a:rPr lang="nl-NL" dirty="0"/>
              <a:t>familiair,</a:t>
            </a:r>
          </a:p>
          <a:p>
            <a:pPr lvl="3"/>
            <a:r>
              <a:rPr lang="nl-NL" dirty="0"/>
              <a:t>stress</a:t>
            </a:r>
          </a:p>
          <a:p>
            <a:endParaRPr lang="nl-NL"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5708" y="2852936"/>
            <a:ext cx="3792999" cy="33454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839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Verschil angina pectoris en hartinfarct</a:t>
            </a: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0750" y="1943894"/>
            <a:ext cx="4762500" cy="38385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4932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Symptomen van een hartinfarct</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2988" y="1600199"/>
            <a:ext cx="5507323" cy="4844405"/>
          </a:xfrm>
          <a:prstGeom prst="rect">
            <a:avLst/>
          </a:prstGeom>
          <a:ln>
            <a:noFill/>
          </a:ln>
          <a:effectLst>
            <a:softEdge rad="112500"/>
          </a:effectLst>
        </p:spPr>
      </p:pic>
    </p:spTree>
    <p:extLst>
      <p:ext uri="{BB962C8B-B14F-4D97-AF65-F5344CB8AC3E}">
        <p14:creationId xmlns:p14="http://schemas.microsoft.com/office/powerpoint/2010/main" val="1001925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Diagnostiek hartinfarct</a:t>
            </a:r>
            <a:br>
              <a:rPr lang="nl-NL" dirty="0"/>
            </a:br>
            <a:r>
              <a:rPr lang="nl-NL" sz="1800" i="1" dirty="0"/>
              <a:t>- met welke onderzoeken kan een infarct aangetoond worden-</a:t>
            </a:r>
            <a:endParaRPr lang="nl-NL" dirty="0"/>
          </a:p>
        </p:txBody>
      </p:sp>
      <p:sp>
        <p:nvSpPr>
          <p:cNvPr id="3" name="Tijdelijke aanduiding voor inhoud 2"/>
          <p:cNvSpPr>
            <a:spLocks noGrp="1"/>
          </p:cNvSpPr>
          <p:nvPr>
            <p:ph idx="1"/>
          </p:nvPr>
        </p:nvSpPr>
        <p:spPr/>
        <p:txBody>
          <a:bodyPr>
            <a:normAutofit/>
          </a:bodyPr>
          <a:lstStyle/>
          <a:p>
            <a:r>
              <a:rPr lang="nl-NL" sz="2800" dirty="0"/>
              <a:t>ECG</a:t>
            </a:r>
          </a:p>
          <a:p>
            <a:r>
              <a:rPr lang="nl-NL" sz="1400" i="1" dirty="0"/>
              <a:t>Een hartfilmpje kan afwijkingen aantonen</a:t>
            </a:r>
          </a:p>
          <a:p>
            <a:pPr marL="0" indent="0">
              <a:buNone/>
            </a:pPr>
            <a:endParaRPr lang="nl-NL" dirty="0"/>
          </a:p>
          <a:p>
            <a:pPr marL="0" indent="0">
              <a:buNone/>
            </a:pPr>
            <a:endParaRPr lang="nl-NL" dirty="0"/>
          </a:p>
          <a:p>
            <a:r>
              <a:rPr lang="nl-NL" sz="2800" dirty="0"/>
              <a:t>Bloedonderzoek: </a:t>
            </a:r>
          </a:p>
          <a:p>
            <a:r>
              <a:rPr lang="nl-NL" sz="1400" i="1" dirty="0"/>
              <a:t>verschillende </a:t>
            </a:r>
            <a:r>
              <a:rPr lang="nl-NL" sz="1400" i="1" dirty="0" err="1"/>
              <a:t>labwaarden</a:t>
            </a:r>
            <a:r>
              <a:rPr lang="nl-NL" sz="1400" i="1" dirty="0"/>
              <a:t> kunnen hartproblemen aantonen (een voorbeeld is het enzym </a:t>
            </a:r>
            <a:r>
              <a:rPr lang="nl-NL" sz="1400" i="1" dirty="0" err="1"/>
              <a:t>troponine</a:t>
            </a:r>
            <a:r>
              <a:rPr lang="nl-NL" sz="1400" i="1" dirty="0"/>
              <a:t> wat stijgt bij een hartinfarct)</a:t>
            </a:r>
          </a:p>
          <a:p>
            <a:r>
              <a:rPr lang="nl-NL" sz="1400" i="1" dirty="0"/>
              <a:t>Let op: deze </a:t>
            </a:r>
            <a:r>
              <a:rPr lang="nl-NL" sz="1400" i="1" dirty="0" err="1"/>
              <a:t>labwaarden</a:t>
            </a:r>
            <a:r>
              <a:rPr lang="nl-NL" sz="1400" i="1" dirty="0"/>
              <a:t> hoef je niet te leren voor de toets</a:t>
            </a:r>
          </a:p>
          <a:p>
            <a:endParaRPr lang="nl-NL" b="1" dirty="0">
              <a:solidFill>
                <a:srgbClr val="FF0000"/>
              </a:solidFill>
            </a:endParaRPr>
          </a:p>
          <a:p>
            <a:r>
              <a:rPr lang="nl-NL" sz="2800" dirty="0"/>
              <a:t>Combinatie: diagnose/grootte infarct</a:t>
            </a:r>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772816"/>
            <a:ext cx="3102678" cy="172819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661965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Doelen van de les</a:t>
            </a:r>
          </a:p>
        </p:txBody>
      </p:sp>
      <p:sp>
        <p:nvSpPr>
          <p:cNvPr id="5" name="Tijdelijke aanduiding voor inhoud 4"/>
          <p:cNvSpPr>
            <a:spLocks noGrp="1"/>
          </p:cNvSpPr>
          <p:nvPr>
            <p:ph sz="half" idx="1"/>
          </p:nvPr>
        </p:nvSpPr>
        <p:spPr>
          <a:xfrm>
            <a:off x="457200" y="1772816"/>
            <a:ext cx="4038600" cy="4968552"/>
          </a:xfrm>
        </p:spPr>
        <p:txBody>
          <a:bodyPr>
            <a:normAutofit/>
          </a:bodyPr>
          <a:lstStyle/>
          <a:p>
            <a:r>
              <a:rPr lang="nl-NL" dirty="0"/>
              <a:t>Benoemen bouw en werking van het hart</a:t>
            </a:r>
          </a:p>
          <a:p>
            <a:r>
              <a:rPr lang="nl-NL" dirty="0"/>
              <a:t>Kennis hebben van ziekten van het hart -  coronair lijden </a:t>
            </a:r>
          </a:p>
          <a:p>
            <a:endParaRPr lang="nl-NL" dirty="0"/>
          </a:p>
          <a:p>
            <a:endParaRPr lang="nl-NL" dirty="0"/>
          </a:p>
        </p:txBody>
      </p:sp>
      <p:pic>
        <p:nvPicPr>
          <p:cNvPr id="7" name="Tijdelijke aanduiding voor inhoud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3717032"/>
            <a:ext cx="4038600" cy="24463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01639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Behandeling van een hartinfarct</a:t>
            </a:r>
          </a:p>
        </p:txBody>
      </p:sp>
      <p:sp>
        <p:nvSpPr>
          <p:cNvPr id="3" name="Tijdelijke aanduiding voor inhoud 2"/>
          <p:cNvSpPr>
            <a:spLocks noGrp="1"/>
          </p:cNvSpPr>
          <p:nvPr>
            <p:ph idx="1"/>
          </p:nvPr>
        </p:nvSpPr>
        <p:spPr/>
        <p:txBody>
          <a:bodyPr>
            <a:normAutofit/>
          </a:bodyPr>
          <a:lstStyle/>
          <a:p>
            <a:pPr marL="0" indent="0">
              <a:buNone/>
            </a:pPr>
            <a:r>
              <a:rPr lang="nl-NL" sz="2400" dirty="0"/>
              <a:t>De behandeling is er op gericht om zo snel mogelijk de  kransslagader(s) weer open maken!  </a:t>
            </a:r>
          </a:p>
          <a:p>
            <a:pPr marL="0" indent="0">
              <a:buNone/>
            </a:pPr>
            <a:r>
              <a:rPr lang="nl-NL" sz="2400" dirty="0"/>
              <a:t>		“Time is </a:t>
            </a:r>
            <a:r>
              <a:rPr lang="nl-NL" sz="2400" dirty="0" err="1"/>
              <a:t>muscle</a:t>
            </a:r>
            <a:r>
              <a:rPr lang="nl-NL" sz="2400" dirty="0"/>
              <a:t>”</a:t>
            </a:r>
          </a:p>
          <a:p>
            <a:pPr marL="0" indent="0">
              <a:buNone/>
            </a:pPr>
            <a:r>
              <a:rPr lang="nl-NL" sz="2000" i="1" dirty="0"/>
              <a:t> (het hart is een spier, dus hoe sneller er wordt behandeld hoe meer er van de hartspier gezond blijft)</a:t>
            </a:r>
          </a:p>
          <a:p>
            <a:pPr lvl="1">
              <a:buNone/>
            </a:pPr>
            <a:endParaRPr lang="nl-NL" dirty="0"/>
          </a:p>
          <a:p>
            <a:pPr lvl="1">
              <a:buNone/>
            </a:pPr>
            <a:r>
              <a:rPr lang="nl-NL" sz="2400" dirty="0"/>
              <a:t>Behandelen kan door:</a:t>
            </a:r>
          </a:p>
          <a:p>
            <a:pPr lvl="1"/>
            <a:r>
              <a:rPr lang="nl-NL" sz="2400" dirty="0"/>
              <a:t>Dotteren (PCI)</a:t>
            </a:r>
          </a:p>
          <a:p>
            <a:pPr lvl="1"/>
            <a:r>
              <a:rPr lang="nl-NL" sz="2400" dirty="0"/>
              <a:t>Bypassoperatie (CABG)</a:t>
            </a:r>
          </a:p>
          <a:p>
            <a:endParaRPr lang="nl-NL"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4221088"/>
            <a:ext cx="4595148" cy="258660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48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Dotteren</a:t>
            </a:r>
          </a:p>
        </p:txBody>
      </p:sp>
      <p:sp>
        <p:nvSpPr>
          <p:cNvPr id="3" name="Tijdelijke aanduiding voor inhoud 2"/>
          <p:cNvSpPr>
            <a:spLocks noGrp="1"/>
          </p:cNvSpPr>
          <p:nvPr>
            <p:ph sz="half" idx="2"/>
          </p:nvPr>
        </p:nvSpPr>
        <p:spPr>
          <a:xfrm>
            <a:off x="457200" y="1417638"/>
            <a:ext cx="7643192" cy="4708525"/>
          </a:xfrm>
        </p:spPr>
        <p:txBody>
          <a:bodyPr/>
          <a:lstStyle/>
          <a:p>
            <a:r>
              <a:rPr lang="nl-NL" dirty="0"/>
              <a:t>Dotteren = hartkatheterisatie= </a:t>
            </a:r>
          </a:p>
          <a:p>
            <a:pPr marL="0" indent="0">
              <a:buNone/>
            </a:pPr>
            <a:r>
              <a:rPr lang="nl-NL" sz="2000" i="1" dirty="0"/>
              <a:t>          Tijdens het dotteren wordt een ballonnetje opgeblazen en</a:t>
            </a:r>
          </a:p>
          <a:p>
            <a:pPr marL="0" indent="0">
              <a:buNone/>
            </a:pPr>
            <a:r>
              <a:rPr lang="nl-NL" sz="2000" i="1" dirty="0"/>
              <a:t>            eventueel een stent geplaatst (zie het plaatje)</a:t>
            </a:r>
          </a:p>
          <a:p>
            <a:r>
              <a:rPr lang="nl-NL" sz="2000" dirty="0">
                <a:hlinkClick r:id="rId2"/>
              </a:rPr>
              <a:t>https://www.hartstichting.nl/hart-en-vaatziekten/behandelingen/dotter-en-stentbehandeling</a:t>
            </a:r>
            <a:endParaRPr lang="nl-NL" sz="2000" dirty="0"/>
          </a:p>
          <a:p>
            <a:endParaRPr lang="nl-NL" dirty="0"/>
          </a:p>
        </p:txBody>
      </p:sp>
      <p:pic>
        <p:nvPicPr>
          <p:cNvPr id="8" name="Tijdelijke aanduiding voor inhoud 7" descr="untitled.bmp"/>
          <p:cNvPicPr>
            <a:picLocks noGrp="1" noChangeAspect="1"/>
          </p:cNvPicPr>
          <p:nvPr>
            <p:ph sz="quarter" idx="4"/>
          </p:nvPr>
        </p:nvPicPr>
        <p:blipFill>
          <a:blip r:embed="rId3" cstate="print"/>
          <a:stretch>
            <a:fillRect/>
          </a:stretch>
        </p:blipFill>
        <p:spPr>
          <a:xfrm>
            <a:off x="5100320" y="4222668"/>
            <a:ext cx="4041775" cy="1940052"/>
          </a:xfrm>
          <a:prstGeom prst="rect">
            <a:avLst/>
          </a:prstGeom>
        </p:spPr>
      </p:pic>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8" y="4153346"/>
            <a:ext cx="5062533" cy="2430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022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Bypass operatie</a:t>
            </a:r>
          </a:p>
        </p:txBody>
      </p:sp>
      <p:sp>
        <p:nvSpPr>
          <p:cNvPr id="3" name="Tijdelijke aanduiding voor inhoud 2"/>
          <p:cNvSpPr>
            <a:spLocks noGrp="1"/>
          </p:cNvSpPr>
          <p:nvPr>
            <p:ph sz="half" idx="1"/>
          </p:nvPr>
        </p:nvSpPr>
        <p:spPr>
          <a:xfrm>
            <a:off x="457200" y="1600200"/>
            <a:ext cx="9011344" cy="4525963"/>
          </a:xfrm>
        </p:spPr>
        <p:txBody>
          <a:bodyPr>
            <a:normAutofit/>
          </a:bodyPr>
          <a:lstStyle/>
          <a:p>
            <a:pPr marL="0" indent="0">
              <a:buNone/>
            </a:pPr>
            <a:r>
              <a:rPr lang="nl-NL" dirty="0"/>
              <a:t>Uitleg:</a:t>
            </a:r>
          </a:p>
          <a:p>
            <a:pPr marL="0" indent="0">
              <a:buNone/>
            </a:pPr>
            <a:r>
              <a:rPr lang="nl-NL" sz="1600" dirty="0">
                <a:hlinkClick r:id="rId2"/>
              </a:rPr>
              <a:t>https://www.hartstichting.nl/hart-en-vaatziekten/behandelingen/bypass-of-omleidingsoperatie</a:t>
            </a:r>
            <a:endParaRPr lang="nl-NL" sz="1600" dirty="0"/>
          </a:p>
          <a:p>
            <a:pPr marL="0" indent="0">
              <a:buNone/>
            </a:pPr>
            <a:endParaRPr lang="nl-NL" sz="1600" dirty="0"/>
          </a:p>
        </p:txBody>
      </p:sp>
      <p:pic>
        <p:nvPicPr>
          <p:cNvPr id="4" name="Tijdelijke aanduiding voor inhoud 3" descr="dotteren_keuze.gif"/>
          <p:cNvPicPr>
            <a:picLocks noChangeAspect="1"/>
          </p:cNvPicPr>
          <p:nvPr/>
        </p:nvPicPr>
        <p:blipFill>
          <a:blip r:embed="rId3" cstate="print"/>
          <a:stretch>
            <a:fillRect/>
          </a:stretch>
        </p:blipFill>
        <p:spPr>
          <a:xfrm>
            <a:off x="2555776" y="2780928"/>
            <a:ext cx="3886200" cy="3023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80644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Bypass operatie</a:t>
            </a:r>
          </a:p>
        </p:txBody>
      </p:sp>
      <p:sp>
        <p:nvSpPr>
          <p:cNvPr id="3" name="Tijdelijke aanduiding voor inhoud 2"/>
          <p:cNvSpPr>
            <a:spLocks noGrp="1"/>
          </p:cNvSpPr>
          <p:nvPr>
            <p:ph sz="half" idx="1"/>
          </p:nvPr>
        </p:nvSpPr>
        <p:spPr/>
        <p:txBody>
          <a:bodyPr>
            <a:normAutofit fontScale="70000" lnSpcReduction="20000"/>
          </a:bodyPr>
          <a:lstStyle/>
          <a:p>
            <a:pPr marL="0" indent="0">
              <a:buNone/>
            </a:pPr>
            <a:r>
              <a:rPr lang="nl-NL" dirty="0"/>
              <a:t>Wanneer dotteren en wanneer een bypass operatie?</a:t>
            </a:r>
          </a:p>
          <a:p>
            <a:pPr lvl="1"/>
            <a:r>
              <a:rPr lang="nl-NL" dirty="0">
                <a:solidFill>
                  <a:srgbClr val="FF0000"/>
                </a:solidFill>
              </a:rPr>
              <a:t>Dotteren:</a:t>
            </a:r>
          </a:p>
          <a:p>
            <a:pPr marL="457200" lvl="1" indent="0">
              <a:buNone/>
            </a:pPr>
            <a:r>
              <a:rPr lang="nl-NL" dirty="0"/>
              <a:t>Als POB (pijn op de borst) niet met medicatie is te behandelen of tijdens de acute situatie van een hartinfarct</a:t>
            </a:r>
          </a:p>
          <a:p>
            <a:pPr lvl="1"/>
            <a:endParaRPr lang="nl-NL" dirty="0">
              <a:solidFill>
                <a:srgbClr val="FF0000"/>
              </a:solidFill>
            </a:endParaRPr>
          </a:p>
          <a:p>
            <a:pPr lvl="1"/>
            <a:r>
              <a:rPr lang="nl-NL" dirty="0">
                <a:solidFill>
                  <a:srgbClr val="FF0000"/>
                </a:solidFill>
              </a:rPr>
              <a:t>Bypass</a:t>
            </a:r>
            <a:r>
              <a:rPr lang="nl-NL" dirty="0"/>
              <a:t>: </a:t>
            </a:r>
          </a:p>
          <a:p>
            <a:pPr lvl="1"/>
            <a:r>
              <a:rPr lang="nl-NL" dirty="0"/>
              <a:t>wanneer teveel kransslagaders verstopt zijn,</a:t>
            </a:r>
          </a:p>
          <a:p>
            <a:pPr lvl="1"/>
            <a:r>
              <a:rPr lang="nl-NL" dirty="0"/>
              <a:t>De verstopping zit op een moeilijk bereikbare plaats,</a:t>
            </a:r>
          </a:p>
          <a:p>
            <a:pPr lvl="1"/>
            <a:r>
              <a:rPr lang="nl-NL" dirty="0"/>
              <a:t>Verminderde pompfunctie van het hart.</a:t>
            </a:r>
          </a:p>
          <a:p>
            <a:pPr lvl="1"/>
            <a:endParaRPr lang="nl-NL" dirty="0"/>
          </a:p>
          <a:p>
            <a:pPr lvl="1"/>
            <a:r>
              <a:rPr lang="nl-NL" dirty="0">
                <a:solidFill>
                  <a:srgbClr val="FF0000"/>
                </a:solidFill>
              </a:rPr>
              <a:t>Weetje</a:t>
            </a:r>
            <a:r>
              <a:rPr lang="nl-NL" dirty="0"/>
              <a:t>: In 1967 is de eerste bypassoperatie uitgevoerd.</a:t>
            </a:r>
          </a:p>
        </p:txBody>
      </p:sp>
      <p:pic>
        <p:nvPicPr>
          <p:cNvPr id="4" name="Tijdelijke aanduiding voor inhoud 3" descr="dotteren_keuze.gif"/>
          <p:cNvPicPr>
            <a:picLocks noChangeAspect="1"/>
          </p:cNvPicPr>
          <p:nvPr/>
        </p:nvPicPr>
        <p:blipFill>
          <a:blip r:embed="rId2" cstate="print"/>
          <a:stretch>
            <a:fillRect/>
          </a:stretch>
        </p:blipFill>
        <p:spPr>
          <a:xfrm>
            <a:off x="4860032" y="2564904"/>
            <a:ext cx="3886200" cy="3023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76160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Bedankt en tot ziens!</a:t>
            </a:r>
            <a:br>
              <a:rPr lang="nl-NL" dirty="0"/>
            </a:br>
            <a:r>
              <a:rPr lang="nl-NL" sz="1800" i="1" dirty="0">
                <a:solidFill>
                  <a:schemeClr val="bg1"/>
                </a:solidFill>
              </a:rPr>
              <a:t>Mocht je nog vragen hebben n.a.v. deze </a:t>
            </a:r>
            <a:r>
              <a:rPr lang="nl-NL" sz="1800" i="1" dirty="0" err="1">
                <a:solidFill>
                  <a:schemeClr val="bg1"/>
                </a:solidFill>
              </a:rPr>
              <a:t>powerpoint</a:t>
            </a:r>
            <a:r>
              <a:rPr lang="nl-NL" sz="1800" i="1" dirty="0">
                <a:solidFill>
                  <a:schemeClr val="bg1"/>
                </a:solidFill>
              </a:rPr>
              <a:t> neem deze dan mee naar de </a:t>
            </a:r>
            <a:r>
              <a:rPr lang="nl-NL" sz="1800" i="1">
                <a:solidFill>
                  <a:schemeClr val="bg1"/>
                </a:solidFill>
              </a:rPr>
              <a:t>SLB- les.</a:t>
            </a:r>
            <a:endParaRPr lang="nl-NL" dirty="0"/>
          </a:p>
        </p:txBody>
      </p:sp>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816"/>
            <a:ext cx="9144000" cy="4800600"/>
          </a:xfrm>
          <a:prstGeom prst="rect">
            <a:avLst/>
          </a:prstGeom>
          <a:ln>
            <a:noFill/>
          </a:ln>
          <a:effectLst>
            <a:softEdge rad="112500"/>
          </a:effectLst>
        </p:spPr>
      </p:pic>
    </p:spTree>
    <p:extLst>
      <p:ext uri="{BB962C8B-B14F-4D97-AF65-F5344CB8AC3E}">
        <p14:creationId xmlns:p14="http://schemas.microsoft.com/office/powerpoint/2010/main" val="15595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Filmpje:</a:t>
            </a:r>
          </a:p>
        </p:txBody>
      </p:sp>
      <p:sp>
        <p:nvSpPr>
          <p:cNvPr id="4" name="Tijdelijke aanduiding voor inhoud 3"/>
          <p:cNvSpPr>
            <a:spLocks noGrp="1"/>
          </p:cNvSpPr>
          <p:nvPr>
            <p:ph idx="1"/>
          </p:nvPr>
        </p:nvSpPr>
        <p:spPr/>
        <p:txBody>
          <a:bodyPr/>
          <a:lstStyle/>
          <a:p>
            <a:pPr marL="0" indent="0">
              <a:buNone/>
            </a:pPr>
            <a:r>
              <a:rPr lang="nl-NL" dirty="0">
                <a:hlinkClick r:id="rId2"/>
              </a:rPr>
              <a:t> </a:t>
            </a:r>
          </a:p>
          <a:p>
            <a:pPr marL="0" indent="0">
              <a:buNone/>
            </a:pPr>
            <a:endParaRPr lang="nl-NL" dirty="0">
              <a:hlinkClick r:id="rId2"/>
            </a:endParaRPr>
          </a:p>
          <a:p>
            <a:pPr marL="0" indent="0" algn="ctr">
              <a:buNone/>
            </a:pPr>
            <a:r>
              <a:rPr lang="nl-NL" dirty="0">
                <a:hlinkClick r:id="rId2"/>
              </a:rPr>
              <a:t>https://youtu.be/fXQTeS8f9wY</a:t>
            </a:r>
            <a:r>
              <a:rPr lang="nl-NL" dirty="0"/>
              <a:t> </a:t>
            </a:r>
          </a:p>
        </p:txBody>
      </p:sp>
    </p:spTree>
    <p:extLst>
      <p:ext uri="{BB962C8B-B14F-4D97-AF65-F5344CB8AC3E}">
        <p14:creationId xmlns:p14="http://schemas.microsoft.com/office/powerpoint/2010/main" val="330035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39552" y="332656"/>
            <a:ext cx="8229600" cy="1143000"/>
          </a:xfrm>
        </p:spPr>
        <p:txBody>
          <a:bodyPr/>
          <a:lstStyle/>
          <a:p>
            <a:r>
              <a:rPr lang="nl-NL" dirty="0">
                <a:solidFill>
                  <a:schemeClr val="bg1"/>
                </a:solidFill>
              </a:rPr>
              <a:t>Kennistest het hart</a:t>
            </a:r>
          </a:p>
        </p:txBody>
      </p:sp>
    </p:spTree>
    <p:extLst>
      <p:ext uri="{BB962C8B-B14F-4D97-AF65-F5344CB8AC3E}">
        <p14:creationId xmlns:p14="http://schemas.microsoft.com/office/powerpoint/2010/main" val="2100597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600" dirty="0"/>
              <a:t>Vraag 1: </a:t>
            </a:r>
            <a:br>
              <a:rPr lang="nl-NL" sz="3600" dirty="0"/>
            </a:br>
            <a:r>
              <a:rPr lang="nl-NL" sz="3600" dirty="0"/>
              <a:t>Wat is de Latijnse benaming van het hart?</a:t>
            </a:r>
          </a:p>
        </p:txBody>
      </p:sp>
      <p:sp>
        <p:nvSpPr>
          <p:cNvPr id="3" name="Tijdelijke aanduiding voor inhoud 2"/>
          <p:cNvSpPr>
            <a:spLocks noGrp="1"/>
          </p:cNvSpPr>
          <p:nvPr>
            <p:ph idx="1"/>
          </p:nvPr>
        </p:nvSpPr>
        <p:spPr/>
        <p:txBody>
          <a:bodyPr/>
          <a:lstStyle/>
          <a:p>
            <a:pPr marL="0" indent="0" algn="ctr">
              <a:buNone/>
            </a:pPr>
            <a:endParaRPr lang="nl-NL" dirty="0"/>
          </a:p>
          <a:p>
            <a:pPr marL="0" indent="0" algn="ctr">
              <a:buNone/>
            </a:pPr>
            <a:endParaRPr lang="nl-N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204864"/>
            <a:ext cx="3339455" cy="333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49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600" dirty="0"/>
              <a:t>Vraag 2:</a:t>
            </a:r>
            <a:br>
              <a:rPr lang="nl-NL" sz="3600" dirty="0"/>
            </a:br>
            <a:r>
              <a:rPr lang="nl-NL" sz="3600" dirty="0"/>
              <a:t>Hoe groot is het hart?</a:t>
            </a:r>
          </a:p>
        </p:txBody>
      </p:sp>
      <p:pic>
        <p:nvPicPr>
          <p:cNvPr id="3076" name="Picture 4" descr="Afbeeldingsresultaat voor grootte hart vuis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556792"/>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style.rotation</p:attrName>
                                        </p:attrNameLst>
                                      </p:cBhvr>
                                      <p:tavLst>
                                        <p:tav tm="0">
                                          <p:val>
                                            <p:fltVal val="90"/>
                                          </p:val>
                                        </p:tav>
                                        <p:tav tm="100000">
                                          <p:val>
                                            <p:fltVal val="0"/>
                                          </p:val>
                                        </p:tav>
                                      </p:tavLst>
                                    </p:anim>
                                    <p:animEffect transition="in" filter="fade">
                                      <p:cBhvr>
                                        <p:cTn id="10"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sz="3600" dirty="0"/>
              <a:t>Vraag 3:</a:t>
            </a:r>
            <a:br>
              <a:rPr lang="nl-NL" sz="3600" dirty="0"/>
            </a:br>
            <a:r>
              <a:rPr lang="nl-NL" sz="3600" dirty="0"/>
              <a:t>Benoem alle onderdelen op het plaatje</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3080" y="1986831"/>
            <a:ext cx="5607232" cy="374642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1433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1512168"/>
          </a:xfrm>
        </p:spPr>
        <p:txBody>
          <a:bodyPr>
            <a:normAutofit fontScale="90000"/>
          </a:bodyPr>
          <a:lstStyle/>
          <a:p>
            <a:br>
              <a:rPr lang="nl-NL" sz="3600" dirty="0"/>
            </a:br>
            <a:br>
              <a:rPr lang="nl-NL" sz="3600" dirty="0"/>
            </a:br>
            <a:r>
              <a:rPr lang="nl-NL" sz="3600" dirty="0"/>
              <a:t>Vraag 4:</a:t>
            </a:r>
            <a:br>
              <a:rPr lang="nl-NL" sz="3600" dirty="0"/>
            </a:br>
            <a:r>
              <a:rPr lang="nl-NL" sz="3600" dirty="0"/>
              <a:t>Wat is de grote bloedsomloop?</a:t>
            </a:r>
            <a:br>
              <a:rPr lang="nl-NL" sz="3600" dirty="0"/>
            </a:br>
            <a:br>
              <a:rPr lang="nl-NL" sz="3600" dirty="0"/>
            </a:br>
            <a:r>
              <a:rPr lang="nl-NL" sz="3600" dirty="0"/>
              <a:t>Vraag 5: </a:t>
            </a:r>
            <a:br>
              <a:rPr lang="nl-NL" sz="3600" dirty="0"/>
            </a:br>
            <a:r>
              <a:rPr lang="nl-NL" sz="3600" dirty="0"/>
              <a:t>Wat is de kleine bloedsomloop?</a:t>
            </a:r>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924944"/>
            <a:ext cx="4762500" cy="3133725"/>
          </a:xfrm>
        </p:spPr>
      </p:pic>
    </p:spTree>
    <p:extLst>
      <p:ext uri="{BB962C8B-B14F-4D97-AF65-F5344CB8AC3E}">
        <p14:creationId xmlns:p14="http://schemas.microsoft.com/office/powerpoint/2010/main" val="21466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sz="3600" dirty="0"/>
              <a:t>Vraag 6:</a:t>
            </a:r>
            <a:br>
              <a:rPr lang="nl-NL" sz="3600" dirty="0"/>
            </a:br>
            <a:r>
              <a:rPr lang="nl-NL" sz="3600" dirty="0"/>
              <a:t>Wat is de functie van de hartkleppen?</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717032"/>
            <a:ext cx="3960440" cy="2986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4414253"/>
            <a:ext cx="4257333" cy="159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hoek 4"/>
          <p:cNvSpPr/>
          <p:nvPr/>
        </p:nvSpPr>
        <p:spPr>
          <a:xfrm>
            <a:off x="699104" y="1839595"/>
            <a:ext cx="8193375" cy="143116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2900" b="0" i="0" u="none" strike="noStrike" kern="0" cap="none" spc="0" normalizeH="0" baseline="0" noProof="0" dirty="0">
                <a:ln>
                  <a:noFill/>
                </a:ln>
                <a:solidFill>
                  <a:prstClr val="black"/>
                </a:solidFill>
                <a:effectLst/>
                <a:uLnTx/>
                <a:uFillTx/>
                <a:latin typeface="Tw Cen MT"/>
              </a:rPr>
              <a:t>Bloed stroomt in de juiste richting</a:t>
            </a:r>
          </a:p>
          <a:p>
            <a:pPr marL="0" marR="0" lvl="0" indent="0" defTabSz="914400" eaLnBrk="1" fontAlgn="auto" latinLnBrk="0" hangingPunct="1">
              <a:lnSpc>
                <a:spcPct val="100000"/>
              </a:lnSpc>
              <a:spcBef>
                <a:spcPts val="0"/>
              </a:spcBef>
              <a:spcAft>
                <a:spcPts val="0"/>
              </a:spcAft>
              <a:buClrTx/>
              <a:buSzTx/>
              <a:buFontTx/>
              <a:buNone/>
              <a:tabLst/>
              <a:defRPr/>
            </a:pPr>
            <a:endParaRPr lang="nl-NL" sz="2900" kern="0" dirty="0">
              <a:solidFill>
                <a:prstClr val="black"/>
              </a:solidFill>
              <a:latin typeface="Tw Cen M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nl-NL" sz="2900" b="0" i="0" u="none" strike="noStrike" kern="0" cap="none" spc="0" normalizeH="0" baseline="0" noProof="0" dirty="0">
                <a:ln>
                  <a:noFill/>
                </a:ln>
                <a:solidFill>
                  <a:prstClr val="black"/>
                </a:solidFill>
                <a:effectLst/>
                <a:uLnTx/>
                <a:uFillTx/>
                <a:latin typeface="Tw Cen MT"/>
              </a:rPr>
              <a:t>Openen en sluiten op</a:t>
            </a:r>
            <a:r>
              <a:rPr kumimoji="0" lang="nl-NL" sz="2900" b="0" i="0" u="none" strike="noStrike" kern="0" cap="none" spc="0" normalizeH="0" noProof="0" dirty="0">
                <a:ln>
                  <a:noFill/>
                </a:ln>
                <a:solidFill>
                  <a:prstClr val="black"/>
                </a:solidFill>
                <a:effectLst/>
                <a:uLnTx/>
                <a:uFillTx/>
                <a:latin typeface="Tw Cen MT"/>
              </a:rPr>
              <a:t> geleide van de bloedstroom</a:t>
            </a:r>
            <a:endParaRPr kumimoji="0" lang="nl-NL"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0899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1000"/>
                                        <p:tgtEl>
                                          <p:spTgt spid="4100"/>
                                        </p:tgtEl>
                                      </p:cBhvr>
                                    </p:animEffect>
                                    <p:anim calcmode="lin" valueType="num">
                                      <p:cBhvr>
                                        <p:cTn id="12" dur="1000" fill="hold"/>
                                        <p:tgtEl>
                                          <p:spTgt spid="4100"/>
                                        </p:tgtEl>
                                        <p:attrNameLst>
                                          <p:attrName>ppt_x</p:attrName>
                                        </p:attrNameLst>
                                      </p:cBhvr>
                                      <p:tavLst>
                                        <p:tav tm="0">
                                          <p:val>
                                            <p:strVal val="#ppt_x"/>
                                          </p:val>
                                        </p:tav>
                                        <p:tav tm="100000">
                                          <p:val>
                                            <p:strVal val="#ppt_x"/>
                                          </p:val>
                                        </p:tav>
                                      </p:tavLst>
                                    </p:anim>
                                    <p:anim calcmode="lin" valueType="num">
                                      <p:cBhvr>
                                        <p:cTn id="13"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1000"/>
                                        <p:tgtEl>
                                          <p:spTgt spid="4099"/>
                                        </p:tgtEl>
                                      </p:cBhvr>
                                    </p:animEffect>
                                    <p:anim calcmode="lin" valueType="num">
                                      <p:cBhvr>
                                        <p:cTn id="19" dur="1000" fill="hold"/>
                                        <p:tgtEl>
                                          <p:spTgt spid="4099"/>
                                        </p:tgtEl>
                                        <p:attrNameLst>
                                          <p:attrName>ppt_x</p:attrName>
                                        </p:attrNameLst>
                                      </p:cBhvr>
                                      <p:tavLst>
                                        <p:tav tm="0">
                                          <p:val>
                                            <p:strVal val="#ppt_x"/>
                                          </p:val>
                                        </p:tav>
                                        <p:tav tm="100000">
                                          <p:val>
                                            <p:strVal val="#ppt_x"/>
                                          </p:val>
                                        </p:tav>
                                      </p:tavLst>
                                    </p:anim>
                                    <p:anim calcmode="lin" valueType="num">
                                      <p:cBhvr>
                                        <p:cTn id="20"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3" ma:contentTypeDescription="Een nieuw document maken." ma:contentTypeScope="" ma:versionID="1ddfdc11c9afb07e4834de1e3939a28a">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9869b039498496bc0990c9458149f872"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7A35E5-4F08-458E-9CB6-6A8E72D284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451C13-9AAA-44AE-9D64-D5DFA10398B3}">
  <ds:schemaRefs>
    <ds:schemaRef ds:uri="http://schemas.microsoft.com/sharepoint/v3/contenttype/forms"/>
  </ds:schemaRefs>
</ds:datastoreItem>
</file>

<file path=customXml/itemProps3.xml><?xml version="1.0" encoding="utf-8"?>
<ds:datastoreItem xmlns:ds="http://schemas.openxmlformats.org/officeDocument/2006/customXml" ds:itemID="{ED1E795C-0973-4329-AB92-95A47DCA534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50</TotalTime>
  <Words>639</Words>
  <Application>Microsoft Office PowerPoint</Application>
  <PresentationFormat>Diavoorstelling (4:3)</PresentationFormat>
  <Paragraphs>106</Paragraphs>
  <Slides>24</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24</vt:i4>
      </vt:variant>
    </vt:vector>
  </HeadingPairs>
  <TitlesOfParts>
    <vt:vector size="31" baseType="lpstr">
      <vt:lpstr>Arial</vt:lpstr>
      <vt:lpstr>Calibri</vt:lpstr>
      <vt:lpstr>Candara</vt:lpstr>
      <vt:lpstr>Tw Cen MT</vt:lpstr>
      <vt:lpstr>Wingdings</vt:lpstr>
      <vt:lpstr>Wingdings 2</vt:lpstr>
      <vt:lpstr>Kantoorthema</vt:lpstr>
      <vt:lpstr>Het Hart  Deze powerpoint is gebruikt voor een gastles in november 2019 door verpleegkundige en praktijkopleider Jannie Elzinga  van de afdeling cardiologie. De inhoud is nu aangepast voor online les i.v.m. alle corona maatregelen.  Versie december 2020  </vt:lpstr>
      <vt:lpstr>Doelen van de les</vt:lpstr>
      <vt:lpstr>Filmpje:</vt:lpstr>
      <vt:lpstr>Kennistest het hart</vt:lpstr>
      <vt:lpstr>Vraag 1:  Wat is de Latijnse benaming van het hart?</vt:lpstr>
      <vt:lpstr>Vraag 2: Hoe groot is het hart?</vt:lpstr>
      <vt:lpstr>Vraag 3: Benoem alle onderdelen op het plaatje</vt:lpstr>
      <vt:lpstr>  Vraag 4: Wat is de grote bloedsomloop?  Vraag 5:  Wat is de kleine bloedsomloop?</vt:lpstr>
      <vt:lpstr>Vraag 6: Wat is de functie van de hartkleppen?</vt:lpstr>
      <vt:lpstr>Vraag 7: Welke soorten hartkleppen zijn er?</vt:lpstr>
      <vt:lpstr>Vraag 8: Wat is bloeddruk en hoe ontstaat het?</vt:lpstr>
      <vt:lpstr>Wie meet er wel eens bloeddruk met de hand op de afdeling?</vt:lpstr>
      <vt:lpstr>Vraag 8: Hoe komt het hart zelf aan zuurstof?</vt:lpstr>
      <vt:lpstr>Het zieke hart</vt:lpstr>
      <vt:lpstr>Ziekten van de kransslagaders</vt:lpstr>
      <vt:lpstr>Oorzaak ziekten van de kransslagaders</vt:lpstr>
      <vt:lpstr>Verschil angina pectoris en hartinfarct</vt:lpstr>
      <vt:lpstr>Symptomen van een hartinfarct</vt:lpstr>
      <vt:lpstr>Diagnostiek hartinfarct - met welke onderzoeken kan een infarct aangetoond worden-</vt:lpstr>
      <vt:lpstr>Behandeling van een hartinfarct</vt:lpstr>
      <vt:lpstr>Dotteren</vt:lpstr>
      <vt:lpstr>Bypass operatie</vt:lpstr>
      <vt:lpstr>Bypass operatie</vt:lpstr>
      <vt:lpstr>Bedankt en tot ziens! Mocht je nog vragen hebben n.a.v. deze powerpoint neem deze dan mee naar de SLB- les.</vt:lpstr>
    </vt:vector>
  </TitlesOfParts>
  <Company>Universitair Medisch Centrum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december Jannie Elzinga, praktijkopleider C2VA</dc:title>
  <dc:creator>Elzinga-Schriemer, J (thorax)</dc:creator>
  <cp:lastModifiedBy>Ester Varwijk</cp:lastModifiedBy>
  <cp:revision>39</cp:revision>
  <dcterms:created xsi:type="dcterms:W3CDTF">2019-11-14T08:38:03Z</dcterms:created>
  <dcterms:modified xsi:type="dcterms:W3CDTF">2020-12-10T16:40:20Z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0x010100B7E6EAFB7E375B4FA8D2FF7FD64788B7</vt:lpwstr>
  </property>
</Properties>
</file>